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8"/>
  </p:notesMasterIdLst>
  <p:sldIdLst>
    <p:sldId id="257" r:id="rId2"/>
    <p:sldId id="259" r:id="rId3"/>
    <p:sldId id="260" r:id="rId4"/>
    <p:sldId id="271" r:id="rId5"/>
    <p:sldId id="264" r:id="rId6"/>
    <p:sldId id="265" r:id="rId7"/>
    <p:sldId id="297" r:id="rId8"/>
    <p:sldId id="295" r:id="rId9"/>
    <p:sldId id="302" r:id="rId10"/>
    <p:sldId id="299" r:id="rId11"/>
    <p:sldId id="301" r:id="rId12"/>
    <p:sldId id="262" r:id="rId13"/>
    <p:sldId id="314" r:id="rId14"/>
    <p:sldId id="303" r:id="rId15"/>
    <p:sldId id="306" r:id="rId16"/>
    <p:sldId id="298" r:id="rId17"/>
    <p:sldId id="309" r:id="rId18"/>
    <p:sldId id="308" r:id="rId19"/>
    <p:sldId id="307" r:id="rId20"/>
    <p:sldId id="311" r:id="rId21"/>
    <p:sldId id="313" r:id="rId22"/>
    <p:sldId id="319" r:id="rId23"/>
    <p:sldId id="316" r:id="rId24"/>
    <p:sldId id="318" r:id="rId25"/>
    <p:sldId id="269" r:id="rId26"/>
    <p:sldId id="29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3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00A1622B-3E7B-4787-8E87-E2ED8253A52E}"/>
    <pc:docChg chg="addSld modSld sldOrd">
      <pc:chgData name="" userId="" providerId="" clId="Web-{00A1622B-3E7B-4787-8E87-E2ED8253A52E}" dt="2019-06-02T17:57:04.320" v="4" actId="1076"/>
      <pc:docMkLst>
        <pc:docMk/>
      </pc:docMkLst>
      <pc:sldChg chg="addSp delSp modSp add ord replId">
        <pc:chgData name="" userId="" providerId="" clId="Web-{00A1622B-3E7B-4787-8E87-E2ED8253A52E}" dt="2019-06-02T17:57:04.320" v="4" actId="1076"/>
        <pc:sldMkLst>
          <pc:docMk/>
          <pc:sldMk cId="3886157834" sldId="306"/>
        </pc:sldMkLst>
        <pc:picChg chg="del">
          <ac:chgData name="" userId="" providerId="" clId="Web-{00A1622B-3E7B-4787-8E87-E2ED8253A52E}" dt="2019-06-02T17:57:01.367" v="2"/>
          <ac:picMkLst>
            <pc:docMk/>
            <pc:sldMk cId="3886157834" sldId="306"/>
            <ac:picMk id="5" creationId="{956D1738-9AE0-41D5-AE0E-4A29F60C10DC}"/>
          </ac:picMkLst>
        </pc:picChg>
        <pc:picChg chg="add mod">
          <ac:chgData name="" userId="" providerId="" clId="Web-{00A1622B-3E7B-4787-8E87-E2ED8253A52E}" dt="2019-06-02T17:57:04.320" v="4" actId="1076"/>
          <ac:picMkLst>
            <pc:docMk/>
            <pc:sldMk cId="3886157834" sldId="306"/>
            <ac:picMk id="16" creationId="{965D18AE-0C2B-4AA5-9BE1-C85E412EB927}"/>
          </ac:picMkLst>
        </pc:picChg>
      </pc:sldChg>
    </pc:docChg>
  </pc:docChgLst>
  <pc:docChgLst>
    <pc:chgData clId="Web-{892F7AA2-5168-4CA8-878B-36213E010C14}"/>
    <pc:docChg chg="modSld sldOrd">
      <pc:chgData name="" userId="" providerId="" clId="Web-{892F7AA2-5168-4CA8-878B-36213E010C14}" dt="2019-06-03T01:13:22.695" v="102" actId="20577"/>
      <pc:docMkLst>
        <pc:docMk/>
      </pc:docMkLst>
      <pc:sldChg chg="modSp">
        <pc:chgData name="" userId="" providerId="" clId="Web-{892F7AA2-5168-4CA8-878B-36213E010C14}" dt="2019-06-03T01:04:11.330" v="29" actId="20577"/>
        <pc:sldMkLst>
          <pc:docMk/>
          <pc:sldMk cId="2674366161" sldId="262"/>
        </pc:sldMkLst>
        <pc:spChg chg="mod">
          <ac:chgData name="" userId="" providerId="" clId="Web-{892F7AA2-5168-4CA8-878B-36213E010C14}" dt="2019-06-03T01:04:11.330" v="29" actId="20577"/>
          <ac:spMkLst>
            <pc:docMk/>
            <pc:sldMk cId="2674366161" sldId="262"/>
            <ac:spMk id="2" creationId="{1169FA91-C298-40F8-9F5D-45881B9704C6}"/>
          </ac:spMkLst>
        </pc:spChg>
      </pc:sldChg>
      <pc:sldChg chg="modSp">
        <pc:chgData name="" userId="" providerId="" clId="Web-{892F7AA2-5168-4CA8-878B-36213E010C14}" dt="2019-06-03T01:02:34.934" v="20" actId="20577"/>
        <pc:sldMkLst>
          <pc:docMk/>
          <pc:sldMk cId="0" sldId="264"/>
        </pc:sldMkLst>
        <pc:spChg chg="mod">
          <ac:chgData name="" userId="" providerId="" clId="Web-{892F7AA2-5168-4CA8-878B-36213E010C14}" dt="2019-06-03T01:02:34.934" v="20" actId="20577"/>
          <ac:spMkLst>
            <pc:docMk/>
            <pc:sldMk cId="0" sldId="264"/>
            <ac:spMk id="78" creationId="{00000000-0000-0000-0000-000000000000}"/>
          </ac:spMkLst>
        </pc:spChg>
      </pc:sldChg>
      <pc:sldChg chg="modSp">
        <pc:chgData name="" userId="" providerId="" clId="Web-{892F7AA2-5168-4CA8-878B-36213E010C14}" dt="2019-06-03T01:13:22.695" v="102" actId="20577"/>
        <pc:sldMkLst>
          <pc:docMk/>
          <pc:sldMk cId="1269650251" sldId="298"/>
        </pc:sldMkLst>
        <pc:spChg chg="mod">
          <ac:chgData name="" userId="" providerId="" clId="Web-{892F7AA2-5168-4CA8-878B-36213E010C14}" dt="2019-06-03T01:13:22.695" v="102" actId="20577"/>
          <ac:spMkLst>
            <pc:docMk/>
            <pc:sldMk cId="1269650251" sldId="298"/>
            <ac:spMk id="97" creationId="{00000000-0000-0000-0000-000000000000}"/>
          </ac:spMkLst>
        </pc:spChg>
        <pc:picChg chg="mod">
          <ac:chgData name="" userId="" providerId="" clId="Web-{892F7AA2-5168-4CA8-878B-36213E010C14}" dt="2019-06-03T01:11:14.284" v="70"/>
          <ac:picMkLst>
            <pc:docMk/>
            <pc:sldMk cId="1269650251" sldId="298"/>
            <ac:picMk id="2" creationId="{88D090F4-93F0-4B2E-A10B-632DE5129056}"/>
          </ac:picMkLst>
        </pc:picChg>
        <pc:picChg chg="mod modCrop">
          <ac:chgData name="" userId="" providerId="" clId="Web-{892F7AA2-5168-4CA8-878B-36213E010C14}" dt="2019-06-03T01:11:30.284" v="72" actId="14100"/>
          <ac:picMkLst>
            <pc:docMk/>
            <pc:sldMk cId="1269650251" sldId="298"/>
            <ac:picMk id="5" creationId="{4A3DD488-33E4-450E-B8A0-FC306FFDE545}"/>
          </ac:picMkLst>
        </pc:picChg>
      </pc:sldChg>
      <pc:sldChg chg="ord">
        <pc:chgData name="" userId="" providerId="" clId="Web-{892F7AA2-5168-4CA8-878B-36213E010C14}" dt="2019-06-03T01:03:23.922" v="22"/>
        <pc:sldMkLst>
          <pc:docMk/>
          <pc:sldMk cId="46068381" sldId="303"/>
        </pc:sldMkLst>
      </pc:sldChg>
      <pc:sldChg chg="ord">
        <pc:chgData name="" userId="" providerId="" clId="Web-{892F7AA2-5168-4CA8-878B-36213E010C14}" dt="2019-06-03T01:03:17.937" v="21"/>
        <pc:sldMkLst>
          <pc:docMk/>
          <pc:sldMk cId="3886157834" sldId="306"/>
        </pc:sldMkLst>
      </pc:sldChg>
      <pc:sldChg chg="modSp">
        <pc:chgData name="" userId="" providerId="" clId="Web-{892F7AA2-5168-4CA8-878B-36213E010C14}" dt="2019-06-03T01:09:27.920" v="59" actId="14100"/>
        <pc:sldMkLst>
          <pc:docMk/>
          <pc:sldMk cId="1025503107" sldId="307"/>
        </pc:sldMkLst>
        <pc:spChg chg="mod">
          <ac:chgData name="" userId="" providerId="" clId="Web-{892F7AA2-5168-4CA8-878B-36213E010C14}" dt="2019-06-03T01:09:27.920" v="59" actId="14100"/>
          <ac:spMkLst>
            <pc:docMk/>
            <pc:sldMk cId="1025503107" sldId="307"/>
            <ac:spMk id="98" creationId="{00000000-0000-0000-0000-000000000000}"/>
          </ac:spMkLst>
        </pc:spChg>
        <pc:picChg chg="mod modCrop">
          <ac:chgData name="" userId="" providerId="" clId="Web-{892F7AA2-5168-4CA8-878B-36213E010C14}" dt="2019-06-03T01:09:11.232" v="57" actId="1076"/>
          <ac:picMkLst>
            <pc:docMk/>
            <pc:sldMk cId="1025503107" sldId="307"/>
            <ac:picMk id="13" creationId="{BC909CEE-00F1-47ED-A8AE-E7F0BA7894BC}"/>
          </ac:picMkLst>
        </pc:picChg>
      </pc:sldChg>
    </pc:docChg>
  </pc:docChgLst>
  <pc:docChgLst>
    <pc:chgData clId="Web-{66C81E4B-6C1E-4A8E-805F-1C351F37D8C7}"/>
    <pc:docChg chg="addSld modSld sldOrd">
      <pc:chgData name="" userId="" providerId="" clId="Web-{66C81E4B-6C1E-4A8E-805F-1C351F37D8C7}" dt="2019-06-02T21:13:24.738" v="362" actId="1076"/>
      <pc:docMkLst>
        <pc:docMk/>
      </pc:docMkLst>
      <pc:sldChg chg="addSp delSp modSp">
        <pc:chgData name="" userId="" providerId="" clId="Web-{66C81E4B-6C1E-4A8E-805F-1C351F37D8C7}" dt="2019-06-02T20:15:38.297" v="133" actId="14100"/>
        <pc:sldMkLst>
          <pc:docMk/>
          <pc:sldMk cId="2674366161" sldId="262"/>
        </pc:sldMkLst>
        <pc:spChg chg="mod">
          <ac:chgData name="" userId="" providerId="" clId="Web-{66C81E4B-6C1E-4A8E-805F-1C351F37D8C7}" dt="2019-06-02T20:11:26.240" v="100" actId="20577"/>
          <ac:spMkLst>
            <pc:docMk/>
            <pc:sldMk cId="2674366161" sldId="262"/>
            <ac:spMk id="2" creationId="{1169FA91-C298-40F8-9F5D-45881B9704C6}"/>
          </ac:spMkLst>
        </pc:spChg>
        <pc:spChg chg="del">
          <ac:chgData name="" userId="" providerId="" clId="Web-{66C81E4B-6C1E-4A8E-805F-1C351F37D8C7}" dt="2019-06-02T20:15:29.843" v="130"/>
          <ac:spMkLst>
            <pc:docMk/>
            <pc:sldMk cId="2674366161" sldId="262"/>
            <ac:spMk id="5" creationId="{B0F0140F-3D00-4DB3-862C-88A291DFDF27}"/>
          </ac:spMkLst>
        </pc:spChg>
        <pc:spChg chg="del mod">
          <ac:chgData name="" userId="" providerId="" clId="Web-{66C81E4B-6C1E-4A8E-805F-1C351F37D8C7}" dt="2019-06-02T20:08:55.686" v="88"/>
          <ac:spMkLst>
            <pc:docMk/>
            <pc:sldMk cId="2674366161" sldId="262"/>
            <ac:spMk id="6" creationId="{55273BF9-5DAF-4FF0-8BC0-B08AF36D70F6}"/>
          </ac:spMkLst>
        </pc:spChg>
        <pc:spChg chg="mod">
          <ac:chgData name="" userId="" providerId="" clId="Web-{66C81E4B-6C1E-4A8E-805F-1C351F37D8C7}" dt="2019-06-02T20:11:52.085" v="121" actId="20577"/>
          <ac:spMkLst>
            <pc:docMk/>
            <pc:sldMk cId="2674366161" sldId="262"/>
            <ac:spMk id="8" creationId="{617A0EE5-92A6-46F8-A5A6-BEBAA282722B}"/>
          </ac:spMkLst>
        </pc:spChg>
        <pc:spChg chg="del">
          <ac:chgData name="" userId="" providerId="" clId="Web-{66C81E4B-6C1E-4A8E-805F-1C351F37D8C7}" dt="2019-06-02T20:05:14.771" v="61"/>
          <ac:spMkLst>
            <pc:docMk/>
            <pc:sldMk cId="2674366161" sldId="262"/>
            <ac:spMk id="9" creationId="{8D619E45-0C6E-44B6-A0D8-062BC7A52739}"/>
          </ac:spMkLst>
        </pc:spChg>
        <pc:spChg chg="del mod">
          <ac:chgData name="" userId="" providerId="" clId="Web-{66C81E4B-6C1E-4A8E-805F-1C351F37D8C7}" dt="2019-06-02T19:58:36.721" v="59"/>
          <ac:spMkLst>
            <pc:docMk/>
            <pc:sldMk cId="2674366161" sldId="262"/>
            <ac:spMk id="22" creationId="{4A2AF3CB-63AE-4150-8B7C-7B00D873CE20}"/>
          </ac:spMkLst>
        </pc:spChg>
        <pc:spChg chg="del">
          <ac:chgData name="" userId="" providerId="" clId="Web-{66C81E4B-6C1E-4A8E-805F-1C351F37D8C7}" dt="2019-06-02T20:05:34.740" v="70"/>
          <ac:spMkLst>
            <pc:docMk/>
            <pc:sldMk cId="2674366161" sldId="262"/>
            <ac:spMk id="44" creationId="{1110B15A-86AB-49DB-A737-97176A19DDB0}"/>
          </ac:spMkLst>
        </pc:spChg>
        <pc:spChg chg="del">
          <ac:chgData name="" userId="" providerId="" clId="Web-{66C81E4B-6C1E-4A8E-805F-1C351F37D8C7}" dt="2019-06-02T20:05:30.225" v="69"/>
          <ac:spMkLst>
            <pc:docMk/>
            <pc:sldMk cId="2674366161" sldId="262"/>
            <ac:spMk id="48" creationId="{72B21BC2-A55D-4BDD-885B-FE39848973CB}"/>
          </ac:spMkLst>
        </pc:spChg>
        <pc:grpChg chg="del">
          <ac:chgData name="" userId="" providerId="" clId="Web-{66C81E4B-6C1E-4A8E-805F-1C351F37D8C7}" dt="2019-06-02T20:05:10.943" v="60"/>
          <ac:grpSpMkLst>
            <pc:docMk/>
            <pc:sldMk cId="2674366161" sldId="262"/>
            <ac:grpSpMk id="10" creationId="{00000000-0000-0000-0000-000000000000}"/>
          </ac:grpSpMkLst>
        </pc:grpChg>
        <pc:graphicFrameChg chg="add del mod modGraphic">
          <ac:chgData name="" userId="" providerId="" clId="Web-{66C81E4B-6C1E-4A8E-805F-1C351F37D8C7}" dt="2019-06-02T20:15:29.843" v="129"/>
          <ac:graphicFrameMkLst>
            <pc:docMk/>
            <pc:sldMk cId="2674366161" sldId="262"/>
            <ac:graphicFrameMk id="12" creationId="{DD467215-B5A4-43BC-8038-C7EC40078795}"/>
          </ac:graphicFrameMkLst>
        </pc:graphicFrameChg>
        <pc:graphicFrameChg chg="add del mod modGraphic">
          <ac:chgData name="" userId="" providerId="" clId="Web-{66C81E4B-6C1E-4A8E-805F-1C351F37D8C7}" dt="2019-06-02T20:08:24.528" v="78"/>
          <ac:graphicFrameMkLst>
            <pc:docMk/>
            <pc:sldMk cId="2674366161" sldId="262"/>
            <ac:graphicFrameMk id="16" creationId="{C99355B6-3936-40DD-8EA7-E031A1D37670}"/>
          </ac:graphicFrameMkLst>
        </pc:graphicFrameChg>
        <pc:graphicFrameChg chg="add del mod modGraphic">
          <ac:chgData name="" userId="" providerId="" clId="Web-{66C81E4B-6C1E-4A8E-805F-1C351F37D8C7}" dt="2019-06-02T20:15:29.843" v="128"/>
          <ac:graphicFrameMkLst>
            <pc:docMk/>
            <pc:sldMk cId="2674366161" sldId="262"/>
            <ac:graphicFrameMk id="40" creationId="{E1FDEBBA-452E-4BF6-93EF-5D30F02EBFE1}"/>
          </ac:graphicFrameMkLst>
        </pc:graphicFrameChg>
        <pc:graphicFrameChg chg="add del mod modGraphic">
          <ac:chgData name="" userId="" providerId="" clId="Web-{66C81E4B-6C1E-4A8E-805F-1C351F37D8C7}" dt="2019-06-02T20:12:27.493" v="122"/>
          <ac:graphicFrameMkLst>
            <pc:docMk/>
            <pc:sldMk cId="2674366161" sldId="262"/>
            <ac:graphicFrameMk id="42" creationId="{65184B35-1E4D-4A29-97BD-CEDC538293A4}"/>
          </ac:graphicFrameMkLst>
        </pc:graphicFrameChg>
        <pc:graphicFrameChg chg="add del mod">
          <ac:chgData name="" userId="" providerId="" clId="Web-{66C81E4B-6C1E-4A8E-805F-1C351F37D8C7}" dt="2019-06-02T20:15:29.843" v="127"/>
          <ac:graphicFrameMkLst>
            <pc:docMk/>
            <pc:sldMk cId="2674366161" sldId="262"/>
            <ac:graphicFrameMk id="45" creationId="{CD85F869-1D7C-4B05-AABC-969A7217A1C1}"/>
          </ac:graphicFrameMkLst>
        </pc:graphicFrameChg>
        <pc:graphicFrameChg chg="add del mod modGraphic">
          <ac:chgData name="" userId="" providerId="" clId="Web-{66C81E4B-6C1E-4A8E-805F-1C351F37D8C7}" dt="2019-06-02T20:15:29.843" v="126"/>
          <ac:graphicFrameMkLst>
            <pc:docMk/>
            <pc:sldMk cId="2674366161" sldId="262"/>
            <ac:graphicFrameMk id="47" creationId="{976E1D8A-C01D-4D1E-B258-A5F0DF2F788B}"/>
          </ac:graphicFrameMkLst>
        </pc:graphicFrameChg>
        <pc:picChg chg="del">
          <ac:chgData name="" userId="" providerId="" clId="Web-{66C81E4B-6C1E-4A8E-805F-1C351F37D8C7}" dt="2019-06-02T20:05:25.396" v="66"/>
          <ac:picMkLst>
            <pc:docMk/>
            <pc:sldMk cId="2674366161" sldId="262"/>
            <ac:picMk id="4" creationId="{9F5FB895-3850-4841-BFD4-8987290140BA}"/>
          </ac:picMkLst>
        </pc:picChg>
        <pc:picChg chg="del">
          <ac:chgData name="" userId="" providerId="" clId="Web-{66C81E4B-6C1E-4A8E-805F-1C351F37D8C7}" dt="2019-06-02T20:05:18.959" v="63"/>
          <ac:picMkLst>
            <pc:docMk/>
            <pc:sldMk cId="2674366161" sldId="262"/>
            <ac:picMk id="11" creationId="{1B302FFA-35EF-4818-8F6A-1FDEF4868E2E}"/>
          </ac:picMkLst>
        </pc:picChg>
        <pc:picChg chg="del">
          <ac:chgData name="" userId="" providerId="" clId="Web-{66C81E4B-6C1E-4A8E-805F-1C351F37D8C7}" dt="2019-06-02T20:05:23.896" v="65"/>
          <ac:picMkLst>
            <pc:docMk/>
            <pc:sldMk cId="2674366161" sldId="262"/>
            <ac:picMk id="15" creationId="{1B9B3FAB-8659-4A04-8364-B02108BD0BB5}"/>
          </ac:picMkLst>
        </pc:picChg>
        <pc:picChg chg="add mod">
          <ac:chgData name="" userId="" providerId="" clId="Web-{66C81E4B-6C1E-4A8E-805F-1C351F37D8C7}" dt="2019-06-02T20:15:38.297" v="133" actId="14100"/>
          <ac:picMkLst>
            <pc:docMk/>
            <pc:sldMk cId="2674366161" sldId="262"/>
            <ac:picMk id="49" creationId="{A90DD5DC-C1AC-495B-B27F-B9B87DF9C6B1}"/>
          </ac:picMkLst>
        </pc:picChg>
        <pc:cxnChg chg="del mod">
          <ac:chgData name="" userId="" providerId="" clId="Web-{66C81E4B-6C1E-4A8E-805F-1C351F37D8C7}" dt="2019-06-02T20:05:17.552" v="62"/>
          <ac:cxnSpMkLst>
            <pc:docMk/>
            <pc:sldMk cId="2674366161" sldId="262"/>
            <ac:cxnSpMk id="20" creationId="{18E38BD9-DCDF-4CF6-A0ED-9E52068BB122}"/>
          </ac:cxnSpMkLst>
        </pc:cxnChg>
        <pc:cxnChg chg="del">
          <ac:chgData name="" userId="" providerId="" clId="Web-{66C81E4B-6C1E-4A8E-805F-1C351F37D8C7}" dt="2019-06-02T20:05:27.037" v="67"/>
          <ac:cxnSpMkLst>
            <pc:docMk/>
            <pc:sldMk cId="2674366161" sldId="262"/>
            <ac:cxnSpMk id="24" creationId="{38B12631-A047-4D01-8398-C15EFA4BF6DF}"/>
          </ac:cxnSpMkLst>
        </pc:cxnChg>
        <pc:cxnChg chg="del">
          <ac:chgData name="" userId="" providerId="" clId="Web-{66C81E4B-6C1E-4A8E-805F-1C351F37D8C7}" dt="2019-06-02T20:05:29.006" v="68"/>
          <ac:cxnSpMkLst>
            <pc:docMk/>
            <pc:sldMk cId="2674366161" sldId="262"/>
            <ac:cxnSpMk id="26" creationId="{9E632E81-2F59-4846-81AC-21965DCAB524}"/>
          </ac:cxnSpMkLst>
        </pc:cxnChg>
        <pc:cxnChg chg="del">
          <ac:chgData name="" userId="" providerId="" clId="Web-{66C81E4B-6C1E-4A8E-805F-1C351F37D8C7}" dt="2019-06-02T20:05:22.490" v="64"/>
          <ac:cxnSpMkLst>
            <pc:docMk/>
            <pc:sldMk cId="2674366161" sldId="262"/>
            <ac:cxnSpMk id="33" creationId="{FDC35998-68F0-477D-9205-C3B6A7333BF2}"/>
          </ac:cxnSpMkLst>
        </pc:cxnChg>
      </pc:sldChg>
      <pc:sldChg chg="modSp">
        <pc:chgData name="" userId="" providerId="" clId="Web-{66C81E4B-6C1E-4A8E-805F-1C351F37D8C7}" dt="2019-06-02T21:02:42.259" v="360" actId="20577"/>
        <pc:sldMkLst>
          <pc:docMk/>
          <pc:sldMk cId="0" sldId="264"/>
        </pc:sldMkLst>
        <pc:spChg chg="mod">
          <ac:chgData name="" userId="" providerId="" clId="Web-{66C81E4B-6C1E-4A8E-805F-1C351F37D8C7}" dt="2019-06-02T21:02:42.259" v="360" actId="20577"/>
          <ac:spMkLst>
            <pc:docMk/>
            <pc:sldMk cId="0" sldId="264"/>
            <ac:spMk id="78" creationId="{00000000-0000-0000-0000-000000000000}"/>
          </ac:spMkLst>
        </pc:spChg>
      </pc:sldChg>
      <pc:sldChg chg="addSp delSp modSp">
        <pc:chgData name="" userId="" providerId="" clId="Web-{66C81E4B-6C1E-4A8E-805F-1C351F37D8C7}" dt="2019-06-02T20:34:04.684" v="285" actId="20577"/>
        <pc:sldMkLst>
          <pc:docMk/>
          <pc:sldMk cId="1269650251" sldId="298"/>
        </pc:sldMkLst>
        <pc:spChg chg="mod">
          <ac:chgData name="" userId="" providerId="" clId="Web-{66C81E4B-6C1E-4A8E-805F-1C351F37D8C7}" dt="2019-06-02T20:34:04.684" v="285" actId="20577"/>
          <ac:spMkLst>
            <pc:docMk/>
            <pc:sldMk cId="1269650251" sldId="298"/>
            <ac:spMk id="98" creationId="{00000000-0000-0000-0000-000000000000}"/>
          </ac:spMkLst>
        </pc:spChg>
        <pc:picChg chg="add mod">
          <ac:chgData name="" userId="" providerId="" clId="Web-{66C81E4B-6C1E-4A8E-805F-1C351F37D8C7}" dt="2019-06-02T20:32:57.775" v="264" actId="1076"/>
          <ac:picMkLst>
            <pc:docMk/>
            <pc:sldMk cId="1269650251" sldId="298"/>
            <ac:picMk id="2" creationId="{88D090F4-93F0-4B2E-A10B-632DE5129056}"/>
          </ac:picMkLst>
        </pc:picChg>
        <pc:picChg chg="del">
          <ac:chgData name="" userId="" providerId="" clId="Web-{66C81E4B-6C1E-4A8E-805F-1C351F37D8C7}" dt="2019-06-02T20:31:24.834" v="244"/>
          <ac:picMkLst>
            <pc:docMk/>
            <pc:sldMk cId="1269650251" sldId="298"/>
            <ac:picMk id="3" creationId="{567DA1DE-5249-4A62-9E20-0479A523563C}"/>
          </ac:picMkLst>
        </pc:picChg>
        <pc:picChg chg="add mod">
          <ac:chgData name="" userId="" providerId="" clId="Web-{66C81E4B-6C1E-4A8E-805F-1C351F37D8C7}" dt="2019-06-02T20:33:02.525" v="265" actId="1076"/>
          <ac:picMkLst>
            <pc:docMk/>
            <pc:sldMk cId="1269650251" sldId="298"/>
            <ac:picMk id="5" creationId="{4A3DD488-33E4-450E-B8A0-FC306FFDE545}"/>
          </ac:picMkLst>
        </pc:picChg>
      </pc:sldChg>
      <pc:sldChg chg="modSp">
        <pc:chgData name="" userId="" providerId="" clId="Web-{66C81E4B-6C1E-4A8E-805F-1C351F37D8C7}" dt="2019-06-02T20:21:51.311" v="206" actId="1076"/>
        <pc:sldMkLst>
          <pc:docMk/>
          <pc:sldMk cId="46068381" sldId="303"/>
        </pc:sldMkLst>
        <pc:spChg chg="mod">
          <ac:chgData name="" userId="" providerId="" clId="Web-{66C81E4B-6C1E-4A8E-805F-1C351F37D8C7}" dt="2019-06-02T20:21:51.311" v="206" actId="1076"/>
          <ac:spMkLst>
            <pc:docMk/>
            <pc:sldMk cId="46068381" sldId="303"/>
            <ac:spMk id="6" creationId="{CF9BE79E-0EE3-4F14-80BC-85188E7F72E1}"/>
          </ac:spMkLst>
        </pc:spChg>
      </pc:sldChg>
      <pc:sldChg chg="addSp delSp modSp ord">
        <pc:chgData name="" userId="" providerId="" clId="Web-{66C81E4B-6C1E-4A8E-805F-1C351F37D8C7}" dt="2019-06-02T20:26:33.463" v="236" actId="1076"/>
        <pc:sldMkLst>
          <pc:docMk/>
          <pc:sldMk cId="3886157834" sldId="306"/>
        </pc:sldMkLst>
        <pc:spChg chg="mod">
          <ac:chgData name="" userId="" providerId="" clId="Web-{66C81E4B-6C1E-4A8E-805F-1C351F37D8C7}" dt="2019-06-02T20:24:48.959" v="221" actId="20577"/>
          <ac:spMkLst>
            <pc:docMk/>
            <pc:sldMk cId="3886157834" sldId="306"/>
            <ac:spMk id="6" creationId="{CF9BE79E-0EE3-4F14-80BC-85188E7F72E1}"/>
          </ac:spMkLst>
        </pc:spChg>
        <pc:grpChg chg="del mod">
          <ac:chgData name="" userId="" providerId="" clId="Web-{66C81E4B-6C1E-4A8E-805F-1C351F37D8C7}" dt="2019-06-02T20:24:54.928" v="225"/>
          <ac:grpSpMkLst>
            <pc:docMk/>
            <pc:sldMk cId="3886157834" sldId="306"/>
            <ac:grpSpMk id="4" creationId="{2C02AB88-EA08-40C6-A895-E3727523FB01}"/>
          </ac:grpSpMkLst>
        </pc:grpChg>
        <pc:picChg chg="add del mod">
          <ac:chgData name="" userId="" providerId="" clId="Web-{66C81E4B-6C1E-4A8E-805F-1C351F37D8C7}" dt="2019-06-02T20:18:28.678" v="142"/>
          <ac:picMkLst>
            <pc:docMk/>
            <pc:sldMk cId="3886157834" sldId="306"/>
            <ac:picMk id="5" creationId="{03E66727-756D-4196-80FC-515A8CAD4538}"/>
          </ac:picMkLst>
        </pc:picChg>
        <pc:picChg chg="del">
          <ac:chgData name="" userId="" providerId="" clId="Web-{66C81E4B-6C1E-4A8E-805F-1C351F37D8C7}" dt="2019-06-02T20:17:40.208" v="134"/>
          <ac:picMkLst>
            <pc:docMk/>
            <pc:sldMk cId="3886157834" sldId="306"/>
            <ac:picMk id="16" creationId="{965D18AE-0C2B-4AA5-9BE1-C85E412EB927}"/>
          </ac:picMkLst>
        </pc:picChg>
        <pc:picChg chg="add del mod">
          <ac:chgData name="" userId="" providerId="" clId="Web-{66C81E4B-6C1E-4A8E-805F-1C351F37D8C7}" dt="2019-06-02T20:20:07.807" v="172"/>
          <ac:picMkLst>
            <pc:docMk/>
            <pc:sldMk cId="3886157834" sldId="306"/>
            <ac:picMk id="42" creationId="{F324D8DF-E121-4632-90F7-4D794087C75A}"/>
          </ac:picMkLst>
        </pc:picChg>
        <pc:picChg chg="add del mod">
          <ac:chgData name="" userId="" providerId="" clId="Web-{66C81E4B-6C1E-4A8E-805F-1C351F37D8C7}" dt="2019-06-02T20:24:52.677" v="224"/>
          <ac:picMkLst>
            <pc:docMk/>
            <pc:sldMk cId="3886157834" sldId="306"/>
            <ac:picMk id="44" creationId="{D40736F3-9764-4D10-8B25-B29B51A20678}"/>
          </ac:picMkLst>
        </pc:picChg>
        <pc:picChg chg="add del mod">
          <ac:chgData name="" userId="" providerId="" clId="Web-{66C81E4B-6C1E-4A8E-805F-1C351F37D8C7}" dt="2019-06-02T20:25:30.866" v="229"/>
          <ac:picMkLst>
            <pc:docMk/>
            <pc:sldMk cId="3886157834" sldId="306"/>
            <ac:picMk id="46" creationId="{AC81BFE0-1C3A-4497-96A1-879CCBCB82A5}"/>
          </ac:picMkLst>
        </pc:picChg>
        <pc:picChg chg="add del mod">
          <ac:chgData name="" userId="" providerId="" clId="Web-{66C81E4B-6C1E-4A8E-805F-1C351F37D8C7}" dt="2019-06-02T20:25:40.445" v="231"/>
          <ac:picMkLst>
            <pc:docMk/>
            <pc:sldMk cId="3886157834" sldId="306"/>
            <ac:picMk id="48" creationId="{69CB8845-AA1D-4452-A2A4-6D42BFEE15CD}"/>
          </ac:picMkLst>
        </pc:picChg>
        <pc:picChg chg="add mod">
          <ac:chgData name="" userId="" providerId="" clId="Web-{66C81E4B-6C1E-4A8E-805F-1C351F37D8C7}" dt="2019-06-02T20:26:33.463" v="236" actId="1076"/>
          <ac:picMkLst>
            <pc:docMk/>
            <pc:sldMk cId="3886157834" sldId="306"/>
            <ac:picMk id="58" creationId="{FE62F9B4-3D44-4B12-BE3D-27E0D58D7776}"/>
          </ac:picMkLst>
        </pc:picChg>
      </pc:sldChg>
      <pc:sldChg chg="addSp delSp modSp add replId">
        <pc:chgData name="" userId="" providerId="" clId="Web-{66C81E4B-6C1E-4A8E-805F-1C351F37D8C7}" dt="2019-06-02T21:13:24.738" v="362" actId="1076"/>
        <pc:sldMkLst>
          <pc:docMk/>
          <pc:sldMk cId="1025503107" sldId="307"/>
        </pc:sldMkLst>
        <pc:spChg chg="mod">
          <ac:chgData name="" userId="" providerId="" clId="Web-{66C81E4B-6C1E-4A8E-805F-1C351F37D8C7}" dt="2019-06-02T20:35:13.986" v="299" actId="20577"/>
          <ac:spMkLst>
            <pc:docMk/>
            <pc:sldMk cId="1025503107" sldId="307"/>
            <ac:spMk id="98" creationId="{00000000-0000-0000-0000-000000000000}"/>
          </ac:spMkLst>
        </pc:spChg>
        <pc:picChg chg="del">
          <ac:chgData name="" userId="" providerId="" clId="Web-{66C81E4B-6C1E-4A8E-805F-1C351F37D8C7}" dt="2019-06-02T20:35:15.439" v="300"/>
          <ac:picMkLst>
            <pc:docMk/>
            <pc:sldMk cId="1025503107" sldId="307"/>
            <ac:picMk id="2" creationId="{88D090F4-93F0-4B2E-A10B-632DE5129056}"/>
          </ac:picMkLst>
        </pc:picChg>
        <pc:picChg chg="del">
          <ac:chgData name="" userId="" providerId="" clId="Web-{66C81E4B-6C1E-4A8E-805F-1C351F37D8C7}" dt="2019-06-02T20:35:16.845" v="301"/>
          <ac:picMkLst>
            <pc:docMk/>
            <pc:sldMk cId="1025503107" sldId="307"/>
            <ac:picMk id="5" creationId="{4A3DD488-33E4-450E-B8A0-FC306FFDE545}"/>
          </ac:picMkLst>
        </pc:picChg>
        <pc:picChg chg="add mod">
          <ac:chgData name="" userId="" providerId="" clId="Web-{66C81E4B-6C1E-4A8E-805F-1C351F37D8C7}" dt="2019-06-02T21:13:24.738" v="362" actId="1076"/>
          <ac:picMkLst>
            <pc:docMk/>
            <pc:sldMk cId="1025503107" sldId="307"/>
            <ac:picMk id="13" creationId="{BC909CEE-00F1-47ED-A8AE-E7F0BA7894BC}"/>
          </ac:picMkLst>
        </pc:picChg>
      </pc:sldChg>
    </pc:docChg>
  </pc:docChgLst>
  <pc:docChgLst>
    <pc:chgData clId="Web-{F4D778F6-62D8-481A-AA8B-2EEE27F8469B}"/>
    <pc:docChg chg="modSld">
      <pc:chgData name="" userId="" providerId="" clId="Web-{F4D778F6-62D8-481A-AA8B-2EEE27F8469B}" dt="2019-06-02T21:01:02.843" v="2" actId="1076"/>
      <pc:docMkLst>
        <pc:docMk/>
      </pc:docMkLst>
      <pc:sldChg chg="modSp">
        <pc:chgData name="" userId="" providerId="" clId="Web-{F4D778F6-62D8-481A-AA8B-2EEE27F8469B}" dt="2019-06-02T21:01:02.843" v="2" actId="1076"/>
        <pc:sldMkLst>
          <pc:docMk/>
          <pc:sldMk cId="1025503107" sldId="307"/>
        </pc:sldMkLst>
        <pc:picChg chg="mod">
          <ac:chgData name="" userId="" providerId="" clId="Web-{F4D778F6-62D8-481A-AA8B-2EEE27F8469B}" dt="2019-06-02T21:01:02.843" v="2" actId="1076"/>
          <ac:picMkLst>
            <pc:docMk/>
            <pc:sldMk cId="1025503107" sldId="307"/>
            <ac:picMk id="13" creationId="{BC909CEE-00F1-47ED-A8AE-E7F0BA7894BC}"/>
          </ac:picMkLst>
        </pc:picChg>
      </pc:sldChg>
    </pc:docChg>
  </pc:docChgLst>
  <pc:docChgLst>
    <pc:chgData clId="Web-{EFB24B92-82CB-4F77-A417-F0BA90D3D7D2}"/>
    <pc:docChg chg="modSld">
      <pc:chgData name="" userId="" providerId="" clId="Web-{EFB24B92-82CB-4F77-A417-F0BA90D3D7D2}" dt="2019-06-02T17:40:14.222" v="19" actId="14100"/>
      <pc:docMkLst>
        <pc:docMk/>
      </pc:docMkLst>
      <pc:sldChg chg="addSp modSp">
        <pc:chgData name="" userId="" providerId="" clId="Web-{EFB24B92-82CB-4F77-A417-F0BA90D3D7D2}" dt="2019-06-02T17:40:14.222" v="19" actId="14100"/>
        <pc:sldMkLst>
          <pc:docMk/>
          <pc:sldMk cId="421905165" sldId="275"/>
        </pc:sldMkLst>
        <pc:spChg chg="mod">
          <ac:chgData name="" userId="" providerId="" clId="Web-{EFB24B92-82CB-4F77-A417-F0BA90D3D7D2}" dt="2019-06-02T17:35:54.369" v="2" actId="20577"/>
          <ac:spMkLst>
            <pc:docMk/>
            <pc:sldMk cId="421905165" sldId="275"/>
            <ac:spMk id="98" creationId="{00000000-0000-0000-0000-000000000000}"/>
          </ac:spMkLst>
        </pc:spChg>
        <pc:picChg chg="add mod">
          <ac:chgData name="" userId="" providerId="" clId="Web-{EFB24B92-82CB-4F77-A417-F0BA90D3D7D2}" dt="2019-06-02T17:40:14.222" v="19" actId="14100"/>
          <ac:picMkLst>
            <pc:docMk/>
            <pc:sldMk cId="421905165" sldId="275"/>
            <ac:picMk id="2" creationId="{57C538A0-2CFD-408F-9ED3-2984E96033E1}"/>
          </ac:picMkLst>
        </pc:picChg>
        <pc:picChg chg="add mod">
          <ac:chgData name="" userId="" providerId="" clId="Web-{EFB24B92-82CB-4F77-A417-F0BA90D3D7D2}" dt="2019-06-02T17:38:40.813" v="18" actId="1076"/>
          <ac:picMkLst>
            <pc:docMk/>
            <pc:sldMk cId="421905165" sldId="275"/>
            <ac:picMk id="4" creationId="{46571842-4234-485D-9353-C0AF305F5A0D}"/>
          </ac:picMkLst>
        </pc:picChg>
      </pc:sldChg>
    </pc:docChg>
  </pc:docChgLst>
  <pc:docChgLst>
    <pc:chgData clId="Web-{BDD0DA00-E2EB-422D-B6A0-6FA593A53BA1}"/>
    <pc:docChg chg="addSld modSld">
      <pc:chgData name="" userId="" providerId="" clId="Web-{BDD0DA00-E2EB-422D-B6A0-6FA593A53BA1}" dt="2019-06-02T17:38:56.844" v="3"/>
      <pc:docMkLst>
        <pc:docMk/>
      </pc:docMkLst>
      <pc:sldChg chg="addSp new">
        <pc:chgData name="" userId="" providerId="" clId="Web-{BDD0DA00-E2EB-422D-B6A0-6FA593A53BA1}" dt="2019-06-02T17:38:26.656" v="1"/>
        <pc:sldMkLst>
          <pc:docMk/>
          <pc:sldMk cId="987787949" sldId="304"/>
        </pc:sldMkLst>
        <pc:spChg chg="add">
          <ac:chgData name="" userId="" providerId="" clId="Web-{BDD0DA00-E2EB-422D-B6A0-6FA593A53BA1}" dt="2019-06-02T17:38:26.656" v="1"/>
          <ac:spMkLst>
            <pc:docMk/>
            <pc:sldMk cId="987787949" sldId="304"/>
            <ac:spMk id="3" creationId="{4302077E-877B-48AC-B19A-1CF1EBB30FD4}"/>
          </ac:spMkLst>
        </pc:spChg>
        <pc:spChg chg="add">
          <ac:chgData name="" userId="" providerId="" clId="Web-{BDD0DA00-E2EB-422D-B6A0-6FA593A53BA1}" dt="2019-06-02T17:38:26.656" v="1"/>
          <ac:spMkLst>
            <pc:docMk/>
            <pc:sldMk cId="987787949" sldId="304"/>
            <ac:spMk id="4" creationId="{F08C7AA5-6E6E-41AB-BEBF-6C519BF90275}"/>
          </ac:spMkLst>
        </pc:spChg>
        <pc:spChg chg="add">
          <ac:chgData name="" userId="" providerId="" clId="Web-{BDD0DA00-E2EB-422D-B6A0-6FA593A53BA1}" dt="2019-06-02T17:38:26.656" v="1"/>
          <ac:spMkLst>
            <pc:docMk/>
            <pc:sldMk cId="987787949" sldId="304"/>
            <ac:spMk id="7" creationId="{BE91BF8C-0BF6-4DBC-96A1-2F3FEEFE303F}"/>
          </ac:spMkLst>
        </pc:spChg>
        <pc:spChg chg="add">
          <ac:chgData name="" userId="" providerId="" clId="Web-{BDD0DA00-E2EB-422D-B6A0-6FA593A53BA1}" dt="2019-06-02T17:38:26.656" v="1"/>
          <ac:spMkLst>
            <pc:docMk/>
            <pc:sldMk cId="987787949" sldId="304"/>
            <ac:spMk id="8" creationId="{730B6985-31C1-403F-B9B4-559F55F8CBA8}"/>
          </ac:spMkLst>
        </pc:spChg>
        <pc:spChg chg="add">
          <ac:chgData name="" userId="" providerId="" clId="Web-{BDD0DA00-E2EB-422D-B6A0-6FA593A53BA1}" dt="2019-06-02T17:38:26.656" v="1"/>
          <ac:spMkLst>
            <pc:docMk/>
            <pc:sldMk cId="987787949" sldId="304"/>
            <ac:spMk id="9" creationId="{4B23CFA9-FE5C-4758-B3CE-2816BA70A3B9}"/>
          </ac:spMkLst>
        </pc:spChg>
        <pc:spChg chg="add">
          <ac:chgData name="" userId="" providerId="" clId="Web-{BDD0DA00-E2EB-422D-B6A0-6FA593A53BA1}" dt="2019-06-02T17:38:26.656" v="1"/>
          <ac:spMkLst>
            <pc:docMk/>
            <pc:sldMk cId="987787949" sldId="304"/>
            <ac:spMk id="13" creationId="{4E19DDC0-0C28-4B14-A878-D54D8871C6D0}"/>
          </ac:spMkLst>
        </pc:spChg>
        <pc:graphicFrameChg chg="add">
          <ac:chgData name="" userId="" providerId="" clId="Web-{BDD0DA00-E2EB-422D-B6A0-6FA593A53BA1}" dt="2019-06-02T17:38:26.656" v="1"/>
          <ac:graphicFrameMkLst>
            <pc:docMk/>
            <pc:sldMk cId="987787949" sldId="304"/>
            <ac:graphicFrameMk id="14" creationId="{06E9B734-881B-41C2-94F7-064AA4172DC8}"/>
          </ac:graphicFrameMkLst>
        </pc:graphicFrameChg>
        <pc:picChg chg="add">
          <ac:chgData name="" userId="" providerId="" clId="Web-{BDD0DA00-E2EB-422D-B6A0-6FA593A53BA1}" dt="2019-06-02T17:38:26.656" v="1"/>
          <ac:picMkLst>
            <pc:docMk/>
            <pc:sldMk cId="987787949" sldId="304"/>
            <ac:picMk id="2" creationId="{E2067D74-A790-4D97-950C-3D30F9FA2040}"/>
          </ac:picMkLst>
        </pc:picChg>
        <pc:picChg chg="add">
          <ac:chgData name="" userId="" providerId="" clId="Web-{BDD0DA00-E2EB-422D-B6A0-6FA593A53BA1}" dt="2019-06-02T17:38:26.656" v="1"/>
          <ac:picMkLst>
            <pc:docMk/>
            <pc:sldMk cId="987787949" sldId="304"/>
            <ac:picMk id="5" creationId="{EC6AA23E-8306-467A-87A5-6C55FDB78431}"/>
          </ac:picMkLst>
        </pc:picChg>
        <pc:picChg chg="add">
          <ac:chgData name="" userId="" providerId="" clId="Web-{BDD0DA00-E2EB-422D-B6A0-6FA593A53BA1}" dt="2019-06-02T17:38:26.656" v="1"/>
          <ac:picMkLst>
            <pc:docMk/>
            <pc:sldMk cId="987787949" sldId="304"/>
            <ac:picMk id="6" creationId="{09A7B066-C7D2-4228-BD9B-C88EBF455446}"/>
          </ac:picMkLst>
        </pc:picChg>
        <pc:picChg chg="add">
          <ac:chgData name="" userId="" providerId="" clId="Web-{BDD0DA00-E2EB-422D-B6A0-6FA593A53BA1}" dt="2019-06-02T17:38:26.656" v="1"/>
          <ac:picMkLst>
            <pc:docMk/>
            <pc:sldMk cId="987787949" sldId="304"/>
            <ac:picMk id="10" creationId="{EBBC3FE9-2F16-4EC0-9909-5BCA437F4E86}"/>
          </ac:picMkLst>
        </pc:picChg>
        <pc:picChg chg="add">
          <ac:chgData name="" userId="" providerId="" clId="Web-{BDD0DA00-E2EB-422D-B6A0-6FA593A53BA1}" dt="2019-06-02T17:38:26.656" v="1"/>
          <ac:picMkLst>
            <pc:docMk/>
            <pc:sldMk cId="987787949" sldId="304"/>
            <ac:picMk id="11" creationId="{7E9ED0AB-1381-4F94-BB02-82BE804398D2}"/>
          </ac:picMkLst>
        </pc:picChg>
        <pc:picChg chg="add">
          <ac:chgData name="" userId="" providerId="" clId="Web-{BDD0DA00-E2EB-422D-B6A0-6FA593A53BA1}" dt="2019-06-02T17:38:26.656" v="1"/>
          <ac:picMkLst>
            <pc:docMk/>
            <pc:sldMk cId="987787949" sldId="304"/>
            <ac:picMk id="12" creationId="{6EC864BB-7504-462D-9D87-FB82DE4FAF79}"/>
          </ac:picMkLst>
        </pc:picChg>
      </pc:sldChg>
      <pc:sldChg chg="addSp new">
        <pc:chgData name="" userId="" providerId="" clId="Web-{BDD0DA00-E2EB-422D-B6A0-6FA593A53BA1}" dt="2019-06-02T17:38:56.844" v="3"/>
        <pc:sldMkLst>
          <pc:docMk/>
          <pc:sldMk cId="3482451084" sldId="305"/>
        </pc:sldMkLst>
        <pc:spChg chg="add">
          <ac:chgData name="" userId="" providerId="" clId="Web-{BDD0DA00-E2EB-422D-B6A0-6FA593A53BA1}" dt="2019-06-02T17:38:56.844" v="3"/>
          <ac:spMkLst>
            <pc:docMk/>
            <pc:sldMk cId="3482451084" sldId="305"/>
            <ac:spMk id="4" creationId="{B3EF8646-95B6-41E3-ACC2-88FF1C82A982}"/>
          </ac:spMkLst>
        </pc:spChg>
        <pc:spChg chg="add">
          <ac:chgData name="" userId="" providerId="" clId="Web-{BDD0DA00-E2EB-422D-B6A0-6FA593A53BA1}" dt="2019-06-02T17:38:56.844" v="3"/>
          <ac:spMkLst>
            <pc:docMk/>
            <pc:sldMk cId="3482451084" sldId="305"/>
            <ac:spMk id="5" creationId="{7B0EC488-C8A3-4320-B351-73599D5D266F}"/>
          </ac:spMkLst>
        </pc:spChg>
        <pc:spChg chg="add">
          <ac:chgData name="" userId="" providerId="" clId="Web-{BDD0DA00-E2EB-422D-B6A0-6FA593A53BA1}" dt="2019-06-02T17:38:56.844" v="3"/>
          <ac:spMkLst>
            <pc:docMk/>
            <pc:sldMk cId="3482451084" sldId="305"/>
            <ac:spMk id="6" creationId="{1640AA4E-0CC4-4E15-BBC2-F9A1E727481D}"/>
          </ac:spMkLst>
        </pc:spChg>
        <pc:spChg chg="add">
          <ac:chgData name="" userId="" providerId="" clId="Web-{BDD0DA00-E2EB-422D-B6A0-6FA593A53BA1}" dt="2019-06-02T17:38:56.844" v="3"/>
          <ac:spMkLst>
            <pc:docMk/>
            <pc:sldMk cId="3482451084" sldId="305"/>
            <ac:spMk id="7" creationId="{6AA8D0A9-7813-4D9D-9A8B-48D1807385A3}"/>
          </ac:spMkLst>
        </pc:spChg>
        <pc:spChg chg="add">
          <ac:chgData name="" userId="" providerId="" clId="Web-{BDD0DA00-E2EB-422D-B6A0-6FA593A53BA1}" dt="2019-06-02T17:38:56.844" v="3"/>
          <ac:spMkLst>
            <pc:docMk/>
            <pc:sldMk cId="3482451084" sldId="305"/>
            <ac:spMk id="8" creationId="{5277B07E-EE33-4906-BFE0-5F37F3BF25DD}"/>
          </ac:spMkLst>
        </pc:spChg>
        <pc:spChg chg="add">
          <ac:chgData name="" userId="" providerId="" clId="Web-{BDD0DA00-E2EB-422D-B6A0-6FA593A53BA1}" dt="2019-06-02T17:38:56.844" v="3"/>
          <ac:spMkLst>
            <pc:docMk/>
            <pc:sldMk cId="3482451084" sldId="305"/>
            <ac:spMk id="9" creationId="{6302FEFE-BA52-4DA0-AF27-EEB648CC875F}"/>
          </ac:spMkLst>
        </pc:spChg>
        <pc:spChg chg="add">
          <ac:chgData name="" userId="" providerId="" clId="Web-{BDD0DA00-E2EB-422D-B6A0-6FA593A53BA1}" dt="2019-06-02T17:38:56.844" v="3"/>
          <ac:spMkLst>
            <pc:docMk/>
            <pc:sldMk cId="3482451084" sldId="305"/>
            <ac:spMk id="10" creationId="{C3DD3271-48A7-472A-93EE-9A45C10B2C9D}"/>
          </ac:spMkLst>
        </pc:spChg>
        <pc:spChg chg="add">
          <ac:chgData name="" userId="" providerId="" clId="Web-{BDD0DA00-E2EB-422D-B6A0-6FA593A53BA1}" dt="2019-06-02T17:38:56.844" v="3"/>
          <ac:spMkLst>
            <pc:docMk/>
            <pc:sldMk cId="3482451084" sldId="305"/>
            <ac:spMk id="11" creationId="{8A3E66C5-0E8E-454A-B4AA-F6A202F23938}"/>
          </ac:spMkLst>
        </pc:spChg>
        <pc:spChg chg="add">
          <ac:chgData name="" userId="" providerId="" clId="Web-{BDD0DA00-E2EB-422D-B6A0-6FA593A53BA1}" dt="2019-06-02T17:38:56.844" v="3"/>
          <ac:spMkLst>
            <pc:docMk/>
            <pc:sldMk cId="3482451084" sldId="305"/>
            <ac:spMk id="12" creationId="{17D1E2A3-6872-4892-A645-5772BE14EECB}"/>
          </ac:spMkLst>
        </pc:spChg>
        <pc:graphicFrameChg chg="add">
          <ac:chgData name="" userId="" providerId="" clId="Web-{BDD0DA00-E2EB-422D-B6A0-6FA593A53BA1}" dt="2019-06-02T17:38:56.844" v="3"/>
          <ac:graphicFrameMkLst>
            <pc:docMk/>
            <pc:sldMk cId="3482451084" sldId="305"/>
            <ac:graphicFrameMk id="23" creationId="{ADA47E96-CB0E-450B-862D-47B37FB93B20}"/>
          </ac:graphicFrameMkLst>
        </pc:graphicFrame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2" creationId="{3687E21F-1C90-420C-88B9-C9C6734B3DB3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3" creationId="{68883C2F-0DC1-4126-BD87-19540824405E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13" creationId="{1EF939BD-46C2-474D-A024-DE2740BBD89C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14" creationId="{F4586C73-7833-4E84-AE2C-BE855BAAA766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15" creationId="{FC11C05D-0641-4699-8FA6-A1B6CA56A11A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16" creationId="{7AF87548-438B-4858-A87F-45E04089565B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17" creationId="{C66437F7-DA12-42CF-8E16-3694B2FF8939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18" creationId="{344467AB-50CC-44A0-B0A5-9F695BFDC451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19" creationId="{99E90CEC-E9D4-47E5-A5BB-FD71BBEEEBEF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20" creationId="{518CDFDA-AB1D-4710-BD7D-5A5CB23963B6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21" creationId="{4221C786-AF14-4390-B90A-234E25D735A9}"/>
          </ac:picMkLst>
        </pc:picChg>
        <pc:picChg chg="add">
          <ac:chgData name="" userId="" providerId="" clId="Web-{BDD0DA00-E2EB-422D-B6A0-6FA593A53BA1}" dt="2019-06-02T17:38:56.844" v="3"/>
          <ac:picMkLst>
            <pc:docMk/>
            <pc:sldMk cId="3482451084" sldId="305"/>
            <ac:picMk id="22" creationId="{D1A9689B-995D-4EA9-8345-F6884B8C8A53}"/>
          </ac:picMkLst>
        </pc:picChg>
      </pc:sldChg>
    </pc:docChg>
  </pc:docChgLst>
  <pc:docChgLst>
    <pc:chgData clId="Web-{7D2C9351-728C-4294-9768-46868499A39A}"/>
    <pc:docChg chg="modSld">
      <pc:chgData name="" userId="" providerId="" clId="Web-{7D2C9351-728C-4294-9768-46868499A39A}" dt="2019-06-02T17:58:42.590" v="4"/>
      <pc:docMkLst>
        <pc:docMk/>
      </pc:docMkLst>
      <pc:sldChg chg="modSp">
        <pc:chgData name="" userId="" providerId="" clId="Web-{7D2C9351-728C-4294-9768-46868499A39A}" dt="2019-06-02T17:58:42.590" v="4"/>
        <pc:sldMkLst>
          <pc:docMk/>
          <pc:sldMk cId="3886157834" sldId="306"/>
        </pc:sldMkLst>
        <pc:picChg chg="mod">
          <ac:chgData name="" userId="" providerId="" clId="Web-{7D2C9351-728C-4294-9768-46868499A39A}" dt="2019-06-02T17:58:42.590" v="4"/>
          <ac:picMkLst>
            <pc:docMk/>
            <pc:sldMk cId="3886157834" sldId="306"/>
            <ac:picMk id="16" creationId="{965D18AE-0C2B-4AA5-9BE1-C85E412EB927}"/>
          </ac:picMkLst>
        </pc:picChg>
      </pc:sldChg>
    </pc:docChg>
  </pc:docChgLst>
  <pc:docChgLst>
    <pc:chgData clId="Web-{069C560F-4756-41A1-94AB-94245C646A50}"/>
    <pc:docChg chg="sldOrd">
      <pc:chgData name="" userId="" providerId="" clId="Web-{069C560F-4756-41A1-94AB-94245C646A50}" dt="2019-06-04T22:09:38.782" v="0"/>
      <pc:docMkLst>
        <pc:docMk/>
      </pc:docMkLst>
      <pc:sldChg chg="ord">
        <pc:chgData name="" userId="" providerId="" clId="Web-{069C560F-4756-41A1-94AB-94245C646A50}" dt="2019-06-04T22:09:38.782" v="0"/>
        <pc:sldMkLst>
          <pc:docMk/>
          <pc:sldMk cId="170123085" sldId="308"/>
        </pc:sldMkLst>
      </pc:sldChg>
    </pc:docChg>
  </pc:docChgLst>
  <pc:docChgLst>
    <pc:chgData clId="Web-{1A21A658-542D-410D-9B8E-06957E1B3DC6}"/>
    <pc:docChg chg="addSld modSld">
      <pc:chgData name="" userId="" providerId="" clId="Web-{1A21A658-542D-410D-9B8E-06957E1B3DC6}" dt="2019-06-03T22:18:12.746" v="226" actId="20577"/>
      <pc:docMkLst>
        <pc:docMk/>
      </pc:docMkLst>
      <pc:sldChg chg="addSp delSp modSp">
        <pc:chgData name="" userId="" providerId="" clId="Web-{1A21A658-542D-410D-9B8E-06957E1B3DC6}" dt="2019-06-03T22:18:12.746" v="226" actId="20577"/>
        <pc:sldMkLst>
          <pc:docMk/>
          <pc:sldMk cId="1025503107" sldId="307"/>
        </pc:sldMkLst>
        <pc:spChg chg="add del mod">
          <ac:chgData name="" userId="" providerId="" clId="Web-{1A21A658-542D-410D-9B8E-06957E1B3DC6}" dt="2019-06-03T22:13:11.156" v="128"/>
          <ac:spMkLst>
            <pc:docMk/>
            <pc:sldMk cId="1025503107" sldId="307"/>
            <ac:spMk id="4" creationId="{E41963C3-B47F-4D10-82E6-9C78372C10F3}"/>
          </ac:spMkLst>
        </pc:spChg>
        <pc:spChg chg="mod">
          <ac:chgData name="" userId="" providerId="" clId="Web-{1A21A658-542D-410D-9B8E-06957E1B3DC6}" dt="2019-06-03T22:16:51.946" v="189" actId="14100"/>
          <ac:spMkLst>
            <pc:docMk/>
            <pc:sldMk cId="1025503107" sldId="307"/>
            <ac:spMk id="15" creationId="{21BB70F0-D0BD-42BF-A23C-189B189BE0CD}"/>
          </ac:spMkLst>
        </pc:spChg>
        <pc:spChg chg="add mod">
          <ac:chgData name="" userId="" providerId="" clId="Web-{1A21A658-542D-410D-9B8E-06957E1B3DC6}" dt="2019-06-03T22:17:21.478" v="195" actId="20577"/>
          <ac:spMkLst>
            <pc:docMk/>
            <pc:sldMk cId="1025503107" sldId="307"/>
            <ac:spMk id="38" creationId="{93F5D5AC-4710-4866-82BE-4DA7B0FB1E8B}"/>
          </ac:spMkLst>
        </pc:spChg>
        <pc:spChg chg="add mod">
          <ac:chgData name="" userId="" providerId="" clId="Web-{1A21A658-542D-410D-9B8E-06957E1B3DC6}" dt="2019-06-03T22:18:12.746" v="226" actId="20577"/>
          <ac:spMkLst>
            <pc:docMk/>
            <pc:sldMk cId="1025503107" sldId="307"/>
            <ac:spMk id="57" creationId="{B50F522F-589B-450C-A06C-4E34DAB7FA6C}"/>
          </ac:spMkLst>
        </pc:spChg>
        <pc:spChg chg="add del mod">
          <ac:chgData name="" userId="" providerId="" clId="Web-{1A21A658-542D-410D-9B8E-06957E1B3DC6}" dt="2019-06-03T22:17:02.665" v="190" actId="1076"/>
          <ac:spMkLst>
            <pc:docMk/>
            <pc:sldMk cId="1025503107" sldId="307"/>
            <ac:spMk id="98" creationId="{00000000-0000-0000-0000-000000000000}"/>
          </ac:spMkLst>
        </pc:spChg>
        <pc:picChg chg="mod">
          <ac:chgData name="" userId="" providerId="" clId="Web-{1A21A658-542D-410D-9B8E-06957E1B3DC6}" dt="2019-06-03T22:13:59.439" v="140" actId="1076"/>
          <ac:picMkLst>
            <pc:docMk/>
            <pc:sldMk cId="1025503107" sldId="307"/>
            <ac:picMk id="6" creationId="{90E62D7C-3CE9-42AD-9648-BE1075DD1B92}"/>
          </ac:picMkLst>
        </pc:picChg>
        <pc:picChg chg="mod">
          <ac:chgData name="" userId="" providerId="" clId="Web-{1A21A658-542D-410D-9B8E-06957E1B3DC6}" dt="2019-06-03T22:17:06.962" v="191" actId="14100"/>
          <ac:picMkLst>
            <pc:docMk/>
            <pc:sldMk cId="1025503107" sldId="307"/>
            <ac:picMk id="9" creationId="{5D61772B-918A-42FD-B40C-51154418E84D}"/>
          </ac:picMkLst>
        </pc:picChg>
      </pc:sldChg>
      <pc:sldChg chg="addSp delSp modSp">
        <pc:chgData name="" userId="" providerId="" clId="Web-{1A21A658-542D-410D-9B8E-06957E1B3DC6}" dt="2019-06-03T22:09:08.835" v="123" actId="20577"/>
        <pc:sldMkLst>
          <pc:docMk/>
          <pc:sldMk cId="3736371473" sldId="310"/>
        </pc:sldMkLst>
        <pc:spChg chg="add del mod">
          <ac:chgData name="" userId="" providerId="" clId="Web-{1A21A658-542D-410D-9B8E-06957E1B3DC6}" dt="2019-06-03T22:06:57.877" v="31"/>
          <ac:spMkLst>
            <pc:docMk/>
            <pc:sldMk cId="3736371473" sldId="310"/>
            <ac:spMk id="2" creationId="{086B6A32-6A60-45CE-AA10-7781258937F0}"/>
          </ac:spMkLst>
        </pc:spChg>
        <pc:spChg chg="mod">
          <ac:chgData name="" userId="" providerId="" clId="Web-{1A21A658-542D-410D-9B8E-06957E1B3DC6}" dt="2019-06-03T22:09:08.835" v="123" actId="20577"/>
          <ac:spMkLst>
            <pc:docMk/>
            <pc:sldMk cId="3736371473" sldId="310"/>
            <ac:spMk id="11" creationId="{5838D4F9-517C-4F0B-9924-CD94023ECEE8}"/>
          </ac:spMkLst>
        </pc:spChg>
      </pc:sldChg>
      <pc:sldChg chg="modSp add replId">
        <pc:chgData name="" userId="" providerId="" clId="Web-{1A21A658-542D-410D-9B8E-06957E1B3DC6}" dt="2019-06-03T22:09:01.991" v="115" actId="20577"/>
        <pc:sldMkLst>
          <pc:docMk/>
          <pc:sldMk cId="3403867215" sldId="311"/>
        </pc:sldMkLst>
        <pc:spChg chg="mod">
          <ac:chgData name="" userId="" providerId="" clId="Web-{1A21A658-542D-410D-9B8E-06957E1B3DC6}" dt="2019-06-03T22:09:01.991" v="115" actId="20577"/>
          <ac:spMkLst>
            <pc:docMk/>
            <pc:sldMk cId="3403867215" sldId="311"/>
            <ac:spMk id="11" creationId="{5838D4F9-517C-4F0B-9924-CD94023ECEE8}"/>
          </ac:spMkLst>
        </pc:spChg>
      </pc:sldChg>
    </pc:docChg>
  </pc:docChgLst>
  <pc:docChgLst>
    <pc:chgData clId="Web-{EA5202BA-338B-4CB7-93FD-BE636523D017}"/>
    <pc:docChg chg="delSld modSld">
      <pc:chgData name="" userId="" providerId="" clId="Web-{EA5202BA-338B-4CB7-93FD-BE636523D017}" dt="2019-06-03T01:44:27.415" v="348"/>
      <pc:docMkLst>
        <pc:docMk/>
      </pc:docMkLst>
      <pc:sldChg chg="del">
        <pc:chgData name="" userId="" providerId="" clId="Web-{EA5202BA-338B-4CB7-93FD-BE636523D017}" dt="2019-06-03T01:44:27.415" v="348"/>
        <pc:sldMkLst>
          <pc:docMk/>
          <pc:sldMk cId="2134672218" sldId="261"/>
        </pc:sldMkLst>
      </pc:sldChg>
      <pc:sldChg chg="modSp">
        <pc:chgData name="" userId="" providerId="" clId="Web-{EA5202BA-338B-4CB7-93FD-BE636523D017}" dt="2019-06-03T01:42:08.613" v="342" actId="14100"/>
        <pc:sldMkLst>
          <pc:docMk/>
          <pc:sldMk cId="2674366161" sldId="262"/>
        </pc:sldMkLst>
        <pc:spChg chg="mod">
          <ac:chgData name="" userId="" providerId="" clId="Web-{EA5202BA-338B-4CB7-93FD-BE636523D017}" dt="2019-06-03T01:42:08.613" v="342" actId="14100"/>
          <ac:spMkLst>
            <pc:docMk/>
            <pc:sldMk cId="2674366161" sldId="262"/>
            <ac:spMk id="8" creationId="{617A0EE5-92A6-46F8-A5A6-BEBAA282722B}"/>
          </ac:spMkLst>
        </pc:spChg>
      </pc:sldChg>
      <pc:sldChg chg="addSp modSp">
        <pc:chgData name="" userId="" providerId="" clId="Web-{EA5202BA-338B-4CB7-93FD-BE636523D017}" dt="2019-06-03T01:41:34.408" v="339" actId="20577"/>
        <pc:sldMkLst>
          <pc:docMk/>
          <pc:sldMk cId="2465645278" sldId="271"/>
        </pc:sldMkLst>
        <pc:spChg chg="mod">
          <ac:chgData name="" userId="" providerId="" clId="Web-{EA5202BA-338B-4CB7-93FD-BE636523D017}" dt="2019-06-03T01:34:56.747" v="116" actId="20577"/>
          <ac:spMkLst>
            <pc:docMk/>
            <pc:sldMk cId="2465645278" sldId="271"/>
            <ac:spMk id="2" creationId="{1169FA91-C298-40F8-9F5D-45881B9704C6}"/>
          </ac:spMkLst>
        </pc:spChg>
        <pc:spChg chg="add mod">
          <ac:chgData name="" userId="" providerId="" clId="Web-{EA5202BA-338B-4CB7-93FD-BE636523D017}" dt="2019-06-03T01:41:34.408" v="339" actId="20577"/>
          <ac:spMkLst>
            <pc:docMk/>
            <pc:sldMk cId="2465645278" sldId="271"/>
            <ac:spMk id="12" creationId="{BA1B0DE8-E489-4F0B-8985-A20056EE7DF0}"/>
          </ac:spMkLst>
        </pc:spChg>
      </pc:sldChg>
      <pc:sldChg chg="delSp modSp">
        <pc:chgData name="" userId="" providerId="" clId="Web-{EA5202BA-338B-4CB7-93FD-BE636523D017}" dt="2019-06-03T01:31:12.927" v="91" actId="20577"/>
        <pc:sldMkLst>
          <pc:docMk/>
          <pc:sldMk cId="1269650251" sldId="298"/>
        </pc:sldMkLst>
        <pc:spChg chg="mod">
          <ac:chgData name="" userId="" providerId="" clId="Web-{EA5202BA-338B-4CB7-93FD-BE636523D017}" dt="2019-06-03T01:31:00.739" v="87" actId="20577"/>
          <ac:spMkLst>
            <pc:docMk/>
            <pc:sldMk cId="1269650251" sldId="298"/>
            <ac:spMk id="97" creationId="{00000000-0000-0000-0000-000000000000}"/>
          </ac:spMkLst>
        </pc:spChg>
        <pc:spChg chg="mod">
          <ac:chgData name="" userId="" providerId="" clId="Web-{EA5202BA-338B-4CB7-93FD-BE636523D017}" dt="2019-06-03T01:31:12.927" v="91" actId="20577"/>
          <ac:spMkLst>
            <pc:docMk/>
            <pc:sldMk cId="1269650251" sldId="298"/>
            <ac:spMk id="98" creationId="{00000000-0000-0000-0000-000000000000}"/>
          </ac:spMkLst>
        </pc:spChg>
        <pc:picChg chg="mod">
          <ac:chgData name="" userId="" providerId="" clId="Web-{EA5202BA-338B-4CB7-93FD-BE636523D017}" dt="2019-06-03T01:29:50.252" v="59" actId="1076"/>
          <ac:picMkLst>
            <pc:docMk/>
            <pc:sldMk cId="1269650251" sldId="298"/>
            <ac:picMk id="2" creationId="{88D090F4-93F0-4B2E-A10B-632DE5129056}"/>
          </ac:picMkLst>
        </pc:picChg>
        <pc:picChg chg="del">
          <ac:chgData name="" userId="" providerId="" clId="Web-{EA5202BA-338B-4CB7-93FD-BE636523D017}" dt="2019-06-03T01:19:04.520" v="38"/>
          <ac:picMkLst>
            <pc:docMk/>
            <pc:sldMk cId="1269650251" sldId="298"/>
            <ac:picMk id="5" creationId="{4A3DD488-33E4-450E-B8A0-FC306FFDE545}"/>
          </ac:picMkLst>
        </pc:picChg>
      </pc:sldChg>
      <pc:sldChg chg="modSp">
        <pc:chgData name="" userId="" providerId="" clId="Web-{EA5202BA-338B-4CB7-93FD-BE636523D017}" dt="2019-06-03T01:43:23.725" v="347" actId="1076"/>
        <pc:sldMkLst>
          <pc:docMk/>
          <pc:sldMk cId="3886157834" sldId="306"/>
        </pc:sldMkLst>
        <pc:picChg chg="mod">
          <ac:chgData name="" userId="" providerId="" clId="Web-{EA5202BA-338B-4CB7-93FD-BE636523D017}" dt="2019-06-03T01:43:23.725" v="347" actId="1076"/>
          <ac:picMkLst>
            <pc:docMk/>
            <pc:sldMk cId="3886157834" sldId="306"/>
            <ac:picMk id="58" creationId="{FE62F9B4-3D44-4B12-BE3D-27E0D58D7776}"/>
          </ac:picMkLst>
        </pc:picChg>
      </pc:sldChg>
      <pc:sldChg chg="addSp modSp">
        <pc:chgData name="" userId="" providerId="" clId="Web-{EA5202BA-338B-4CB7-93FD-BE636523D017}" dt="2019-06-03T01:28:36.982" v="56" actId="14100"/>
        <pc:sldMkLst>
          <pc:docMk/>
          <pc:sldMk cId="1025503107" sldId="307"/>
        </pc:sldMkLst>
        <pc:spChg chg="mod">
          <ac:chgData name="" userId="" providerId="" clId="Web-{EA5202BA-338B-4CB7-93FD-BE636523D017}" dt="2019-06-03T01:17:15.125" v="32"/>
          <ac:spMkLst>
            <pc:docMk/>
            <pc:sldMk cId="1025503107" sldId="307"/>
            <ac:spMk id="97" creationId="{00000000-0000-0000-0000-000000000000}"/>
          </ac:spMkLst>
        </pc:spChg>
        <pc:picChg chg="add mod">
          <ac:chgData name="" userId="" providerId="" clId="Web-{EA5202BA-338B-4CB7-93FD-BE636523D017}" dt="2019-06-03T01:28:36.982" v="56" actId="14100"/>
          <ac:picMkLst>
            <pc:docMk/>
            <pc:sldMk cId="1025503107" sldId="307"/>
            <ac:picMk id="11" creationId="{7ECF07A6-0003-4D1A-8F9B-B6E5BF9D5F54}"/>
          </ac:picMkLst>
        </pc:picChg>
        <pc:picChg chg="mod">
          <ac:chgData name="" userId="" providerId="" clId="Web-{EA5202BA-338B-4CB7-93FD-BE636523D017}" dt="2019-06-03T01:28:34.951" v="55" actId="14100"/>
          <ac:picMkLst>
            <pc:docMk/>
            <pc:sldMk cId="1025503107" sldId="307"/>
            <ac:picMk id="13" creationId="{BC909CEE-00F1-47ED-A8AE-E7F0BA7894B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A01D5-896C-4BE4-B72B-921779A6EC9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0E425C-1DDD-4A92-B300-61AA97299B32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918B35B2-5747-417F-BF62-CBFD833E9810}" type="parTrans" cxnId="{0462E96D-A3CB-46EA-8D7A-2F7D8CB7CF1E}">
      <dgm:prSet/>
      <dgm:spPr/>
      <dgm:t>
        <a:bodyPr/>
        <a:lstStyle/>
        <a:p>
          <a:endParaRPr lang="en-US"/>
        </a:p>
      </dgm:t>
    </dgm:pt>
    <dgm:pt modelId="{50B05EDE-CA65-4E95-9AAB-99FD77D77383}" type="sibTrans" cxnId="{0462E96D-A3CB-46EA-8D7A-2F7D8CB7CF1E}">
      <dgm:prSet/>
      <dgm:spPr/>
      <dgm:t>
        <a:bodyPr/>
        <a:lstStyle/>
        <a:p>
          <a:endParaRPr lang="en-US"/>
        </a:p>
      </dgm:t>
    </dgm:pt>
    <dgm:pt modelId="{63F61BD4-BC0C-4696-8919-C23C82D72A4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Problem Statement</a:t>
          </a:r>
        </a:p>
      </dgm:t>
    </dgm:pt>
    <dgm:pt modelId="{2FD3005D-D4CF-45A5-8FA5-F64F8E65F22E}" type="parTrans" cxnId="{9E056D4A-2BAE-43EC-8271-45608D9EACF7}">
      <dgm:prSet/>
      <dgm:spPr/>
      <dgm:t>
        <a:bodyPr/>
        <a:lstStyle/>
        <a:p>
          <a:endParaRPr lang="en-US"/>
        </a:p>
      </dgm:t>
    </dgm:pt>
    <dgm:pt modelId="{39D9DD06-94B3-4315-B864-275864136202}" type="sibTrans" cxnId="{9E056D4A-2BAE-43EC-8271-45608D9EACF7}">
      <dgm:prSet/>
      <dgm:spPr/>
      <dgm:t>
        <a:bodyPr/>
        <a:lstStyle/>
        <a:p>
          <a:endParaRPr lang="en-US"/>
        </a:p>
      </dgm:t>
    </dgm:pt>
    <dgm:pt modelId="{5CB7A536-3E63-4C74-AFBA-DAA7FAF3A7C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Datasets Used</a:t>
          </a:r>
        </a:p>
      </dgm:t>
    </dgm:pt>
    <dgm:pt modelId="{4F435BF2-2728-4F57-80C4-4174FE57639F}" type="parTrans" cxnId="{4950BFD1-49F4-44C5-81FC-436688CE3830}">
      <dgm:prSet/>
      <dgm:spPr/>
      <dgm:t>
        <a:bodyPr/>
        <a:lstStyle/>
        <a:p>
          <a:endParaRPr lang="en-US"/>
        </a:p>
      </dgm:t>
    </dgm:pt>
    <dgm:pt modelId="{2FE2AE1F-C1BD-4428-B642-D1AB31154CE0}" type="sibTrans" cxnId="{4950BFD1-49F4-44C5-81FC-436688CE3830}">
      <dgm:prSet/>
      <dgm:spPr/>
      <dgm:t>
        <a:bodyPr/>
        <a:lstStyle/>
        <a:p>
          <a:endParaRPr lang="en-US"/>
        </a:p>
      </dgm:t>
    </dgm:pt>
    <dgm:pt modelId="{AD6F11CD-799D-486B-B9B5-AF14DBC92EE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Machine Learning Unsupervised</a:t>
          </a:r>
        </a:p>
      </dgm:t>
    </dgm:pt>
    <dgm:pt modelId="{EDF8D26A-C243-48A2-925E-C4DF4C2E3F4E}" type="parTrans" cxnId="{4CA29B52-2461-4409-9F4E-603513C8775A}">
      <dgm:prSet/>
      <dgm:spPr/>
      <dgm:t>
        <a:bodyPr/>
        <a:lstStyle/>
        <a:p>
          <a:endParaRPr lang="en-US"/>
        </a:p>
      </dgm:t>
    </dgm:pt>
    <dgm:pt modelId="{1646C69D-B09E-46D6-BBF1-10D608C9862F}" type="sibTrans" cxnId="{4CA29B52-2461-4409-9F4E-603513C8775A}">
      <dgm:prSet/>
      <dgm:spPr/>
      <dgm:t>
        <a:bodyPr/>
        <a:lstStyle/>
        <a:p>
          <a:endParaRPr lang="en-US"/>
        </a:p>
      </dgm:t>
    </dgm:pt>
    <dgm:pt modelId="{E863EEA8-F070-48E6-9BD5-01735EFA844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Machine Learning Supervised</a:t>
          </a:r>
        </a:p>
      </dgm:t>
    </dgm:pt>
    <dgm:pt modelId="{84BEA430-0B21-49ED-A5A9-A8829704B136}" type="parTrans" cxnId="{5048B7A9-5FE4-4178-B834-3356C56B5AAE}">
      <dgm:prSet/>
      <dgm:spPr/>
      <dgm:t>
        <a:bodyPr/>
        <a:lstStyle/>
        <a:p>
          <a:endParaRPr lang="en-US"/>
        </a:p>
      </dgm:t>
    </dgm:pt>
    <dgm:pt modelId="{B58C235A-754E-42AF-9E73-2451CEECC063}" type="sibTrans" cxnId="{5048B7A9-5FE4-4178-B834-3356C56B5AAE}">
      <dgm:prSet/>
      <dgm:spPr/>
      <dgm:t>
        <a:bodyPr/>
        <a:lstStyle/>
        <a:p>
          <a:endParaRPr lang="en-US"/>
        </a:p>
      </dgm:t>
    </dgm:pt>
    <dgm:pt modelId="{999506A9-EC3B-4BEC-88A8-8D99682BA74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Cloud Infrastructure</a:t>
          </a:r>
        </a:p>
      </dgm:t>
    </dgm:pt>
    <dgm:pt modelId="{C30035A3-ED84-45F5-A2F6-5DC6471C7012}" type="parTrans" cxnId="{01BB46A6-BABE-4B33-81F8-46C85DDCC42B}">
      <dgm:prSet/>
      <dgm:spPr/>
      <dgm:t>
        <a:bodyPr/>
        <a:lstStyle/>
        <a:p>
          <a:endParaRPr lang="en-US"/>
        </a:p>
      </dgm:t>
    </dgm:pt>
    <dgm:pt modelId="{9D639752-94CB-44B2-91A8-A3FB42ED011B}" type="sibTrans" cxnId="{01BB46A6-BABE-4B33-81F8-46C85DDCC42B}">
      <dgm:prSet/>
      <dgm:spPr/>
      <dgm:t>
        <a:bodyPr/>
        <a:lstStyle/>
        <a:p>
          <a:endParaRPr lang="en-US"/>
        </a:p>
      </dgm:t>
    </dgm:pt>
    <dgm:pt modelId="{2EF0DCDD-3D36-46A0-806A-FA8F283A769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Engineering and Exploration</a:t>
          </a:r>
        </a:p>
      </dgm:t>
    </dgm:pt>
    <dgm:pt modelId="{E9AFAEC8-6C84-4617-BF0A-879648A3413D}" type="parTrans" cxnId="{78207545-ECCB-47F3-BB31-BBD0859C789C}">
      <dgm:prSet/>
      <dgm:spPr/>
      <dgm:t>
        <a:bodyPr/>
        <a:lstStyle/>
        <a:p>
          <a:endParaRPr lang="en-US"/>
        </a:p>
      </dgm:t>
    </dgm:pt>
    <dgm:pt modelId="{28E05CE9-F652-44D0-BE92-42F9F7287CCC}" type="sibTrans" cxnId="{78207545-ECCB-47F3-BB31-BBD0859C789C}">
      <dgm:prSet/>
      <dgm:spPr/>
      <dgm:t>
        <a:bodyPr/>
        <a:lstStyle/>
        <a:p>
          <a:endParaRPr lang="en-US"/>
        </a:p>
      </dgm:t>
    </dgm:pt>
    <dgm:pt modelId="{23ED28D9-B368-42DE-B1AC-6EB7268D103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Future Work/Improvements</a:t>
          </a:r>
        </a:p>
      </dgm:t>
    </dgm:pt>
    <dgm:pt modelId="{309982CA-6EC0-45E3-917E-E5E139D5E57B}" type="parTrans" cxnId="{18AF8F7A-E752-4825-8E63-20216F9D5623}">
      <dgm:prSet/>
      <dgm:spPr/>
    </dgm:pt>
    <dgm:pt modelId="{961130A2-5EEE-48F9-9091-4CABC5742D11}" type="sibTrans" cxnId="{18AF8F7A-E752-4825-8E63-20216F9D5623}">
      <dgm:prSet/>
      <dgm:spPr/>
    </dgm:pt>
    <dgm:pt modelId="{F420B2CD-8AE0-4E21-B258-E87A86AB13C7}" type="pres">
      <dgm:prSet presAssocID="{76CA01D5-896C-4BE4-B72B-921779A6EC98}" presName="linear" presStyleCnt="0">
        <dgm:presLayoutVars>
          <dgm:dir/>
          <dgm:animLvl val="lvl"/>
          <dgm:resizeHandles val="exact"/>
        </dgm:presLayoutVars>
      </dgm:prSet>
      <dgm:spPr/>
    </dgm:pt>
    <dgm:pt modelId="{E9968E1A-7D22-4E3F-A3B8-815B0B77D09A}" type="pres">
      <dgm:prSet presAssocID="{050E425C-1DDD-4A92-B300-61AA97299B32}" presName="parentLin" presStyleCnt="0"/>
      <dgm:spPr/>
    </dgm:pt>
    <dgm:pt modelId="{7005AA04-7A80-47CD-887E-508E4164D08E}" type="pres">
      <dgm:prSet presAssocID="{050E425C-1DDD-4A92-B300-61AA97299B32}" presName="parentLeftMargin" presStyleLbl="node1" presStyleIdx="0" presStyleCnt="1"/>
      <dgm:spPr/>
    </dgm:pt>
    <dgm:pt modelId="{4DBF02D8-7ABE-42A6-AEA9-8D6A09CF9EC1}" type="pres">
      <dgm:prSet presAssocID="{050E425C-1DDD-4A92-B300-61AA97299B3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48CE6EB-CFF3-44A6-BDCF-73F18FF92407}" type="pres">
      <dgm:prSet presAssocID="{050E425C-1DDD-4A92-B300-61AA97299B32}" presName="negativeSpace" presStyleCnt="0"/>
      <dgm:spPr/>
    </dgm:pt>
    <dgm:pt modelId="{351EC4C7-4146-477C-A7D6-7F02F78E1959}" type="pres">
      <dgm:prSet presAssocID="{050E425C-1DDD-4A92-B300-61AA97299B3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2808B07-9F88-4E4F-A2AE-B4747886B5B0}" type="presOf" srcId="{63F61BD4-BC0C-4696-8919-C23C82D72A49}" destId="{351EC4C7-4146-477C-A7D6-7F02F78E1959}" srcOrd="0" destOrd="0" presId="urn:microsoft.com/office/officeart/2005/8/layout/list1"/>
    <dgm:cxn modelId="{3DEBD331-B4F4-481D-A262-25AB56D038EC}" type="presOf" srcId="{76CA01D5-896C-4BE4-B72B-921779A6EC98}" destId="{F420B2CD-8AE0-4E21-B258-E87A86AB13C7}" srcOrd="0" destOrd="0" presId="urn:microsoft.com/office/officeart/2005/8/layout/list1"/>
    <dgm:cxn modelId="{78207545-ECCB-47F3-BB31-BBD0859C789C}" srcId="{050E425C-1DDD-4A92-B300-61AA97299B32}" destId="{2EF0DCDD-3D36-46A0-806A-FA8F283A769D}" srcOrd="3" destOrd="0" parTransId="{E9AFAEC8-6C84-4617-BF0A-879648A3413D}" sibTransId="{28E05CE9-F652-44D0-BE92-42F9F7287CCC}"/>
    <dgm:cxn modelId="{9E056D4A-2BAE-43EC-8271-45608D9EACF7}" srcId="{050E425C-1DDD-4A92-B300-61AA97299B32}" destId="{63F61BD4-BC0C-4696-8919-C23C82D72A49}" srcOrd="0" destOrd="0" parTransId="{2FD3005D-D4CF-45A5-8FA5-F64F8E65F22E}" sibTransId="{39D9DD06-94B3-4315-B864-275864136202}"/>
    <dgm:cxn modelId="{7B1DE14A-2BF7-4B1D-B97D-DE66D213FC8E}" type="presOf" srcId="{999506A9-EC3B-4BEC-88A8-8D99682BA749}" destId="{351EC4C7-4146-477C-A7D6-7F02F78E1959}" srcOrd="0" destOrd="2" presId="urn:microsoft.com/office/officeart/2005/8/layout/list1"/>
    <dgm:cxn modelId="{0462E96D-A3CB-46EA-8D7A-2F7D8CB7CF1E}" srcId="{76CA01D5-896C-4BE4-B72B-921779A6EC98}" destId="{050E425C-1DDD-4A92-B300-61AA97299B32}" srcOrd="0" destOrd="0" parTransId="{918B35B2-5747-417F-BF62-CBFD833E9810}" sibTransId="{50B05EDE-CA65-4E95-9AAB-99FD77D77383}"/>
    <dgm:cxn modelId="{A902F351-87BF-458B-A23B-616AF2DFC4A6}" type="presOf" srcId="{AD6F11CD-799D-486B-B9B5-AF14DBC92EEC}" destId="{351EC4C7-4146-477C-A7D6-7F02F78E1959}" srcOrd="0" destOrd="4" presId="urn:microsoft.com/office/officeart/2005/8/layout/list1"/>
    <dgm:cxn modelId="{4CA29B52-2461-4409-9F4E-603513C8775A}" srcId="{050E425C-1DDD-4A92-B300-61AA97299B32}" destId="{AD6F11CD-799D-486B-B9B5-AF14DBC92EEC}" srcOrd="4" destOrd="0" parTransId="{EDF8D26A-C243-48A2-925E-C4DF4C2E3F4E}" sibTransId="{1646C69D-B09E-46D6-BBF1-10D608C9862F}"/>
    <dgm:cxn modelId="{056A0E55-C945-4ADE-8240-616101FE425F}" type="presOf" srcId="{E863EEA8-F070-48E6-9BD5-01735EFA844C}" destId="{351EC4C7-4146-477C-A7D6-7F02F78E1959}" srcOrd="0" destOrd="5" presId="urn:microsoft.com/office/officeart/2005/8/layout/list1"/>
    <dgm:cxn modelId="{4F407476-1152-44EE-8923-F7AE2F354F47}" type="presOf" srcId="{23ED28D9-B368-42DE-B1AC-6EB7268D1030}" destId="{351EC4C7-4146-477C-A7D6-7F02F78E1959}" srcOrd="0" destOrd="6" presId="urn:microsoft.com/office/officeart/2005/8/layout/list1"/>
    <dgm:cxn modelId="{18AF8F7A-E752-4825-8E63-20216F9D5623}" srcId="{050E425C-1DDD-4A92-B300-61AA97299B32}" destId="{23ED28D9-B368-42DE-B1AC-6EB7268D1030}" srcOrd="6" destOrd="0" parTransId="{309982CA-6EC0-45E3-917E-E5E139D5E57B}" sibTransId="{961130A2-5EEE-48F9-9091-4CABC5742D11}"/>
    <dgm:cxn modelId="{F3073485-D93C-4BD8-8ECB-37B5F7452403}" type="presOf" srcId="{050E425C-1DDD-4A92-B300-61AA97299B32}" destId="{4DBF02D8-7ABE-42A6-AEA9-8D6A09CF9EC1}" srcOrd="1" destOrd="0" presId="urn:microsoft.com/office/officeart/2005/8/layout/list1"/>
    <dgm:cxn modelId="{898DD889-7A77-485D-9527-E60AE9BB1E9D}" type="presOf" srcId="{5CB7A536-3E63-4C74-AFBA-DAA7FAF3A7C4}" destId="{351EC4C7-4146-477C-A7D6-7F02F78E1959}" srcOrd="0" destOrd="1" presId="urn:microsoft.com/office/officeart/2005/8/layout/list1"/>
    <dgm:cxn modelId="{67317AA5-E657-48DA-AEDA-7C1BA2F3B8C7}" type="presOf" srcId="{050E425C-1DDD-4A92-B300-61AA97299B32}" destId="{7005AA04-7A80-47CD-887E-508E4164D08E}" srcOrd="0" destOrd="0" presId="urn:microsoft.com/office/officeart/2005/8/layout/list1"/>
    <dgm:cxn modelId="{01BB46A6-BABE-4B33-81F8-46C85DDCC42B}" srcId="{050E425C-1DDD-4A92-B300-61AA97299B32}" destId="{999506A9-EC3B-4BEC-88A8-8D99682BA749}" srcOrd="2" destOrd="0" parTransId="{C30035A3-ED84-45F5-A2F6-5DC6471C7012}" sibTransId="{9D639752-94CB-44B2-91A8-A3FB42ED011B}"/>
    <dgm:cxn modelId="{5048B7A9-5FE4-4178-B834-3356C56B5AAE}" srcId="{050E425C-1DDD-4A92-B300-61AA97299B32}" destId="{E863EEA8-F070-48E6-9BD5-01735EFA844C}" srcOrd="5" destOrd="0" parTransId="{84BEA430-0B21-49ED-A5A9-A8829704B136}" sibTransId="{B58C235A-754E-42AF-9E73-2451CEECC063}"/>
    <dgm:cxn modelId="{451EDDC0-7313-4CE7-AD78-C954B8FF49D9}" type="presOf" srcId="{2EF0DCDD-3D36-46A0-806A-FA8F283A769D}" destId="{351EC4C7-4146-477C-A7D6-7F02F78E1959}" srcOrd="0" destOrd="3" presId="urn:microsoft.com/office/officeart/2005/8/layout/list1"/>
    <dgm:cxn modelId="{4950BFD1-49F4-44C5-81FC-436688CE3830}" srcId="{050E425C-1DDD-4A92-B300-61AA97299B32}" destId="{5CB7A536-3E63-4C74-AFBA-DAA7FAF3A7C4}" srcOrd="1" destOrd="0" parTransId="{4F435BF2-2728-4F57-80C4-4174FE57639F}" sibTransId="{2FE2AE1F-C1BD-4428-B642-D1AB31154CE0}"/>
    <dgm:cxn modelId="{B09B98EA-4613-4DD1-8766-2ECDEB9BF721}" type="presParOf" srcId="{F420B2CD-8AE0-4E21-B258-E87A86AB13C7}" destId="{E9968E1A-7D22-4E3F-A3B8-815B0B77D09A}" srcOrd="0" destOrd="0" presId="urn:microsoft.com/office/officeart/2005/8/layout/list1"/>
    <dgm:cxn modelId="{B6219529-FB9A-4046-88AD-43A64128364C}" type="presParOf" srcId="{E9968E1A-7D22-4E3F-A3B8-815B0B77D09A}" destId="{7005AA04-7A80-47CD-887E-508E4164D08E}" srcOrd="0" destOrd="0" presId="urn:microsoft.com/office/officeart/2005/8/layout/list1"/>
    <dgm:cxn modelId="{C7696A14-E2E3-4E12-9475-F80F4DB618D2}" type="presParOf" srcId="{E9968E1A-7D22-4E3F-A3B8-815B0B77D09A}" destId="{4DBF02D8-7ABE-42A6-AEA9-8D6A09CF9EC1}" srcOrd="1" destOrd="0" presId="urn:microsoft.com/office/officeart/2005/8/layout/list1"/>
    <dgm:cxn modelId="{05A5C2F4-7E42-4437-8E50-4C15EC4A563A}" type="presParOf" srcId="{F420B2CD-8AE0-4E21-B258-E87A86AB13C7}" destId="{448CE6EB-CFF3-44A6-BDCF-73F18FF92407}" srcOrd="1" destOrd="0" presId="urn:microsoft.com/office/officeart/2005/8/layout/list1"/>
    <dgm:cxn modelId="{5F4E408D-0142-46B7-B0FC-356351D80D7A}" type="presParOf" srcId="{F420B2CD-8AE0-4E21-B258-E87A86AB13C7}" destId="{351EC4C7-4146-477C-A7D6-7F02F78E195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>
        <a:xfrm>
          <a:off x="8143675" y="50818"/>
          <a:ext cx="1809705" cy="723882"/>
        </a:xfrm>
        <a:prstGeom prst="chevron">
          <a:avLst/>
        </a:prstGeom>
      </dgm:spPr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schemeClr val="bg1"/>
              </a:solidFill>
            </a:rPr>
            <a:t>Problem Statement</a:t>
          </a:r>
          <a:endParaRPr lang="en-US" sz="14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Datasets Used</a:t>
          </a:r>
          <a:endParaRPr lang="en-US" sz="1400" dirty="0"/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>
        <a:xfrm>
          <a:off x="8143675" y="50818"/>
          <a:ext cx="1809705" cy="723882"/>
        </a:xfrm>
        <a:prstGeom prst="chevron">
          <a:avLst/>
        </a:prstGeom>
      </dgm:spPr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>
        <a:xfrm>
          <a:off x="8143675" y="50818"/>
          <a:ext cx="1809705" cy="723882"/>
        </a:xfrm>
        <a:prstGeom prst="chevron">
          <a:avLst/>
        </a:prstGeom>
      </dgm:spPr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>
        <a:xfrm>
          <a:off x="8143675" y="50818"/>
          <a:ext cx="1809705" cy="723882"/>
        </a:xfrm>
        <a:prstGeom prst="chevron">
          <a:avLst/>
        </a:prstGeom>
      </dgm:spPr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>
        <a:xfrm>
          <a:off x="8143675" y="50818"/>
          <a:ext cx="1809705" cy="723882"/>
        </a:xfrm>
        <a:prstGeom prst="chevron">
          <a:avLst/>
        </a:prstGeom>
      </dgm:spPr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noFill/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>
        <a:xfrm>
          <a:off x="4886205" y="50818"/>
          <a:ext cx="1809705" cy="723882"/>
        </a:xfrm>
        <a:prstGeom prst="chevron">
          <a:avLst/>
        </a:prstGeom>
      </dgm:spPr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>
        <a:xfrm>
          <a:off x="6514940" y="50818"/>
          <a:ext cx="1809705" cy="723882"/>
        </a:xfrm>
        <a:prstGeom prst="chevron">
          <a:avLst/>
        </a:prstGeom>
      </dgm:spPr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>
        <a:xfrm>
          <a:off x="8143675" y="50818"/>
          <a:ext cx="1809705" cy="723882"/>
        </a:xfrm>
        <a:prstGeom prst="chevron">
          <a:avLst/>
        </a:prstGeom>
      </dgm:spPr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>
        <a:xfrm>
          <a:off x="9772410" y="50818"/>
          <a:ext cx="1809705" cy="723882"/>
        </a:xfrm>
        <a:prstGeom prst="chevron">
          <a:avLst/>
        </a:prstGeom>
      </dgm:spPr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schemeClr val="bg1"/>
              </a:solidFill>
            </a:rPr>
            <a:t>Problem Statement</a:t>
          </a:r>
          <a:endParaRPr lang="en-US" sz="14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Datasets Used</a:t>
          </a:r>
          <a:endParaRPr lang="en-US" sz="1400" dirty="0"/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6ADB5A-6EAB-407D-9DC1-67E53DCA26FC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23448AF1-82F8-4891-A2D1-E9E3072814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6307893-C8DA-4915-A289-AD003883A1C1}" type="par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B36A5696-8FB2-41D6-8766-DA61E4A4DB18}" type="sibTrans" cxnId="{A889B59A-59D6-4AD0-9769-7DC56DD773F0}">
      <dgm:prSet/>
      <dgm:spPr/>
      <dgm:t>
        <a:bodyPr/>
        <a:lstStyle/>
        <a:p>
          <a:endParaRPr lang="en-US" sz="1400" b="0"/>
        </a:p>
      </dgm:t>
    </dgm:pt>
    <dgm:pt modelId="{422518F1-A6D2-49E2-B228-AA4C0DAF6F4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AEB5846-A6F3-4EFA-B58D-50A32A46623A}" type="parTrans" cxnId="{79C833D0-5BDB-4BD7-88C9-01C63F1C35C2}">
      <dgm:prSet/>
      <dgm:spPr/>
      <dgm:t>
        <a:bodyPr/>
        <a:lstStyle/>
        <a:p>
          <a:endParaRPr lang="en-US" sz="1400"/>
        </a:p>
      </dgm:t>
    </dgm:pt>
    <dgm:pt modelId="{D0750B54-72AC-447E-AA04-0A70A4BE0979}" type="sibTrans" cxnId="{79C833D0-5BDB-4BD7-88C9-01C63F1C35C2}">
      <dgm:prSet/>
      <dgm:spPr/>
      <dgm:t>
        <a:bodyPr/>
        <a:lstStyle/>
        <a:p>
          <a:endParaRPr lang="en-US" sz="1400"/>
        </a:p>
      </dgm:t>
    </dgm:pt>
    <dgm:pt modelId="{E5136FE0-98CA-467C-9A4F-6573FCAE566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gm:t>
    </dgm:pt>
    <dgm:pt modelId="{DD022855-0CD0-4296-A36F-2332CD36255F}" type="parTrans" cxnId="{A47C296D-A511-4CE5-AA2F-7275AF39507D}">
      <dgm:prSet/>
      <dgm:spPr/>
      <dgm:t>
        <a:bodyPr/>
        <a:lstStyle/>
        <a:p>
          <a:endParaRPr lang="en-US" sz="1400"/>
        </a:p>
      </dgm:t>
    </dgm:pt>
    <dgm:pt modelId="{BFC8CE22-C015-40DE-AF41-702E3A9CDB37}" type="sibTrans" cxnId="{A47C296D-A511-4CE5-AA2F-7275AF39507D}">
      <dgm:prSet/>
      <dgm:spPr/>
      <dgm:t>
        <a:bodyPr/>
        <a:lstStyle/>
        <a:p>
          <a:endParaRPr lang="en-US" sz="1400"/>
        </a:p>
      </dgm:t>
    </dgm:pt>
    <dgm:pt modelId="{D71E67DD-58EB-4EE7-A0B4-2432D959B901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Engineering and Exploration</a:t>
          </a:r>
        </a:p>
      </dgm:t>
    </dgm:pt>
    <dgm:pt modelId="{C82F710E-B373-40D1-A472-07653809F19B}" type="parTrans" cxnId="{D55E4277-7B50-458E-910E-96CF3F6F2609}">
      <dgm:prSet/>
      <dgm:spPr/>
      <dgm:t>
        <a:bodyPr/>
        <a:lstStyle/>
        <a:p>
          <a:endParaRPr lang="en-US" sz="1400"/>
        </a:p>
      </dgm:t>
    </dgm:pt>
    <dgm:pt modelId="{11CFBE51-726C-4792-9B5D-04E2C8487B13}" type="sibTrans" cxnId="{D55E4277-7B50-458E-910E-96CF3F6F2609}">
      <dgm:prSet/>
      <dgm:spPr/>
      <dgm:t>
        <a:bodyPr/>
        <a:lstStyle/>
        <a:p>
          <a:endParaRPr lang="en-US" sz="1400"/>
        </a:p>
      </dgm:t>
    </dgm:pt>
    <dgm:pt modelId="{5F06C58E-03ED-4535-B4AD-3B4131C47A84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Machine Learning Supervised</a:t>
          </a:r>
        </a:p>
      </dgm:t>
    </dgm:pt>
    <dgm:pt modelId="{3DBF8939-9757-40C3-8A4C-8D89965CE3B4}" type="parTrans" cxnId="{4A222A5B-F8E5-4D57-A21F-34E7729CDFD7}">
      <dgm:prSet/>
      <dgm:spPr/>
      <dgm:t>
        <a:bodyPr/>
        <a:lstStyle/>
        <a:p>
          <a:endParaRPr lang="en-US" sz="1400"/>
        </a:p>
      </dgm:t>
    </dgm:pt>
    <dgm:pt modelId="{D7444420-119C-4361-BD74-98FECE32AE53}" type="sibTrans" cxnId="{4A222A5B-F8E5-4D57-A21F-34E7729CDFD7}">
      <dgm:prSet/>
      <dgm:spPr/>
      <dgm:t>
        <a:bodyPr/>
        <a:lstStyle/>
        <a:p>
          <a:endParaRPr lang="en-US" sz="1400"/>
        </a:p>
      </dgm:t>
    </dgm:pt>
    <dgm:pt modelId="{C02BB94C-072B-405D-9D69-EF117DCC9317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dirty="0"/>
            <a:t>Future Work</a:t>
          </a:r>
        </a:p>
      </dgm:t>
    </dgm:pt>
    <dgm:pt modelId="{6259CDE6-D855-4D4C-BFC9-547D5951BD39}" type="parTrans" cxnId="{E5945373-E3F6-42EC-813E-DE261D997B3C}">
      <dgm:prSet/>
      <dgm:spPr/>
      <dgm:t>
        <a:bodyPr/>
        <a:lstStyle/>
        <a:p>
          <a:endParaRPr lang="en-US" sz="1400"/>
        </a:p>
      </dgm:t>
    </dgm:pt>
    <dgm:pt modelId="{8D676DA9-B047-41E6-8FC5-D8C2ED38E8B1}" type="sibTrans" cxnId="{E5945373-E3F6-42EC-813E-DE261D997B3C}">
      <dgm:prSet/>
      <dgm:spPr/>
      <dgm:t>
        <a:bodyPr/>
        <a:lstStyle/>
        <a:p>
          <a:endParaRPr lang="en-US" sz="1400"/>
        </a:p>
      </dgm:t>
    </dgm:pt>
    <dgm:pt modelId="{A41BB842-20E0-4D53-B672-BD8A9F1AA0CC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/>
            <a:t>Machine </a:t>
          </a:r>
          <a:r>
            <a:rPr lang="en-US" sz="1400" dirty="0"/>
            <a:t>Learning Unsupervised</a:t>
          </a:r>
        </a:p>
      </dgm:t>
    </dgm:pt>
    <dgm:pt modelId="{62463AE4-19C6-4D9D-8CAF-42C583780859}" type="parTrans" cxnId="{92CCBB75-1D0A-4005-AD17-719D61839164}">
      <dgm:prSet/>
      <dgm:spPr/>
      <dgm:t>
        <a:bodyPr/>
        <a:lstStyle/>
        <a:p>
          <a:endParaRPr lang="en-US"/>
        </a:p>
      </dgm:t>
    </dgm:pt>
    <dgm:pt modelId="{2A061854-8AE2-4771-96C3-69CE7ECA7E18}" type="sibTrans" cxnId="{92CCBB75-1D0A-4005-AD17-719D61839164}">
      <dgm:prSet/>
      <dgm:spPr/>
      <dgm:t>
        <a:bodyPr/>
        <a:lstStyle/>
        <a:p>
          <a:endParaRPr lang="en-US"/>
        </a:p>
      </dgm:t>
    </dgm:pt>
    <dgm:pt modelId="{57944872-214A-41D0-B5E4-961D2E8076A9}" type="pres">
      <dgm:prSet presAssocID="{626ADB5A-6EAB-407D-9DC1-67E53DCA26FC}" presName="Name0" presStyleCnt="0">
        <dgm:presLayoutVars>
          <dgm:dir/>
          <dgm:animLvl val="lvl"/>
          <dgm:resizeHandles val="exact"/>
        </dgm:presLayoutVars>
      </dgm:prSet>
      <dgm:spPr/>
    </dgm:pt>
    <dgm:pt modelId="{188F8602-5C29-4715-B29E-4A68850D75EE}" type="pres">
      <dgm:prSet presAssocID="{23448AF1-82F8-4891-A2D1-E9E307281440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xfrm>
          <a:off x="0" y="50818"/>
          <a:ext cx="1809705" cy="723882"/>
        </a:xfrm>
        <a:prstGeom prst="chevron">
          <a:avLst/>
        </a:prstGeom>
      </dgm:spPr>
    </dgm:pt>
    <dgm:pt modelId="{E77907C4-ACD3-46A4-A642-7A8799325C0D}" type="pres">
      <dgm:prSet presAssocID="{B36A5696-8FB2-41D6-8766-DA61E4A4DB18}" presName="parTxOnlySpace" presStyleCnt="0"/>
      <dgm:spPr/>
    </dgm:pt>
    <dgm:pt modelId="{B18D7EBF-0F01-45B8-A422-B13ACFAC7BA5}" type="pres">
      <dgm:prSet presAssocID="{422518F1-A6D2-49E2-B228-AA4C0DAF6F4A}" presName="parTxOnly" presStyleLbl="node1" presStyleIdx="1" presStyleCnt="7">
        <dgm:presLayoutVars>
          <dgm:chMax val="0"/>
          <dgm:chPref val="0"/>
          <dgm:bulletEnabled val="1"/>
        </dgm:presLayoutVars>
      </dgm:prSet>
      <dgm:spPr>
        <a:xfrm>
          <a:off x="1628735" y="50818"/>
          <a:ext cx="1809705" cy="723882"/>
        </a:xfrm>
        <a:prstGeom prst="chevron">
          <a:avLst/>
        </a:prstGeom>
      </dgm:spPr>
    </dgm:pt>
    <dgm:pt modelId="{0F71E759-47DC-4437-8986-F85924B81EDB}" type="pres">
      <dgm:prSet presAssocID="{D0750B54-72AC-447E-AA04-0A70A4BE0979}" presName="parTxOnlySpace" presStyleCnt="0"/>
      <dgm:spPr/>
    </dgm:pt>
    <dgm:pt modelId="{DBB31A64-EDDB-4A69-9A8E-F96EFCC2363C}" type="pres">
      <dgm:prSet presAssocID="{E5136FE0-98CA-467C-9A4F-6573FCAE566F}" presName="parTxOnly" presStyleLbl="node1" presStyleIdx="2" presStyleCnt="7">
        <dgm:presLayoutVars>
          <dgm:chMax val="0"/>
          <dgm:chPref val="0"/>
          <dgm:bulletEnabled val="1"/>
        </dgm:presLayoutVars>
      </dgm:prSet>
      <dgm:spPr>
        <a:xfrm>
          <a:off x="3257470" y="50818"/>
          <a:ext cx="1809705" cy="723882"/>
        </a:xfrm>
        <a:prstGeom prst="chevron">
          <a:avLst/>
        </a:prstGeom>
      </dgm:spPr>
    </dgm:pt>
    <dgm:pt modelId="{A98E86D9-8FE1-4296-98C8-45856E76FBB5}" type="pres">
      <dgm:prSet presAssocID="{BFC8CE22-C015-40DE-AF41-702E3A9CDB37}" presName="parTxOnlySpace" presStyleCnt="0"/>
      <dgm:spPr/>
    </dgm:pt>
    <dgm:pt modelId="{D0A919A6-2E9D-4A87-AAB5-00372059A9D7}" type="pres">
      <dgm:prSet presAssocID="{D71E67DD-58EB-4EE7-A0B4-2432D959B9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49A0669-7908-45C4-8DE7-66DECF12A3C4}" type="pres">
      <dgm:prSet presAssocID="{11CFBE51-726C-4792-9B5D-04E2C8487B13}" presName="parTxOnlySpace" presStyleCnt="0"/>
      <dgm:spPr/>
    </dgm:pt>
    <dgm:pt modelId="{D19FCF32-A947-42A7-93B1-E15070451A79}" type="pres">
      <dgm:prSet presAssocID="{A41BB842-20E0-4D53-B672-BD8A9F1AA0C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47EEAC-3204-4902-B6FF-085E42903810}" type="pres">
      <dgm:prSet presAssocID="{2A061854-8AE2-4771-96C3-69CE7ECA7E18}" presName="parTxOnlySpace" presStyleCnt="0"/>
      <dgm:spPr/>
    </dgm:pt>
    <dgm:pt modelId="{C49B4BA8-2610-4E4F-A57A-7C101237A2B0}" type="pres">
      <dgm:prSet presAssocID="{5F06C58E-03ED-4535-B4AD-3B4131C47A8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42F213B-8B96-4053-ADA1-CC3B1F61F966}" type="pres">
      <dgm:prSet presAssocID="{D7444420-119C-4361-BD74-98FECE32AE53}" presName="parTxOnlySpace" presStyleCnt="0"/>
      <dgm:spPr/>
    </dgm:pt>
    <dgm:pt modelId="{0E5C158C-2909-4C2B-B6E0-A9D9B65DF451}" type="pres">
      <dgm:prSet presAssocID="{C02BB94C-072B-405D-9D69-EF117DCC9317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479D60B-9380-45F7-AD35-2117FF0AE3AF}" type="presOf" srcId="{E5136FE0-98CA-467C-9A4F-6573FCAE566F}" destId="{DBB31A64-EDDB-4A69-9A8E-F96EFCC2363C}" srcOrd="0" destOrd="0" presId="urn:microsoft.com/office/officeart/2005/8/layout/chevron1"/>
    <dgm:cxn modelId="{4E785C2B-113F-4222-BD29-0BC6725FEE1E}" type="presOf" srcId="{23448AF1-82F8-4891-A2D1-E9E307281440}" destId="{188F8602-5C29-4715-B29E-4A68850D75EE}" srcOrd="0" destOrd="0" presId="urn:microsoft.com/office/officeart/2005/8/layout/chevron1"/>
    <dgm:cxn modelId="{4A222A5B-F8E5-4D57-A21F-34E7729CDFD7}" srcId="{626ADB5A-6EAB-407D-9DC1-67E53DCA26FC}" destId="{5F06C58E-03ED-4535-B4AD-3B4131C47A84}" srcOrd="5" destOrd="0" parTransId="{3DBF8939-9757-40C3-8A4C-8D89965CE3B4}" sibTransId="{D7444420-119C-4361-BD74-98FECE32AE53}"/>
    <dgm:cxn modelId="{A02BF845-A61E-4583-A28B-90533080F182}" type="presOf" srcId="{422518F1-A6D2-49E2-B228-AA4C0DAF6F4A}" destId="{B18D7EBF-0F01-45B8-A422-B13ACFAC7BA5}" srcOrd="0" destOrd="0" presId="urn:microsoft.com/office/officeart/2005/8/layout/chevron1"/>
    <dgm:cxn modelId="{A47C296D-A511-4CE5-AA2F-7275AF39507D}" srcId="{626ADB5A-6EAB-407D-9DC1-67E53DCA26FC}" destId="{E5136FE0-98CA-467C-9A4F-6573FCAE566F}" srcOrd="2" destOrd="0" parTransId="{DD022855-0CD0-4296-A36F-2332CD36255F}" sibTransId="{BFC8CE22-C015-40DE-AF41-702E3A9CDB37}"/>
    <dgm:cxn modelId="{E5945373-E3F6-42EC-813E-DE261D997B3C}" srcId="{626ADB5A-6EAB-407D-9DC1-67E53DCA26FC}" destId="{C02BB94C-072B-405D-9D69-EF117DCC9317}" srcOrd="6" destOrd="0" parTransId="{6259CDE6-D855-4D4C-BFC9-547D5951BD39}" sibTransId="{8D676DA9-B047-41E6-8FC5-D8C2ED38E8B1}"/>
    <dgm:cxn modelId="{92CCBB75-1D0A-4005-AD17-719D61839164}" srcId="{626ADB5A-6EAB-407D-9DC1-67E53DCA26FC}" destId="{A41BB842-20E0-4D53-B672-BD8A9F1AA0CC}" srcOrd="4" destOrd="0" parTransId="{62463AE4-19C6-4D9D-8CAF-42C583780859}" sibTransId="{2A061854-8AE2-4771-96C3-69CE7ECA7E18}"/>
    <dgm:cxn modelId="{D55E4277-7B50-458E-910E-96CF3F6F2609}" srcId="{626ADB5A-6EAB-407D-9DC1-67E53DCA26FC}" destId="{D71E67DD-58EB-4EE7-A0B4-2432D959B901}" srcOrd="3" destOrd="0" parTransId="{C82F710E-B373-40D1-A472-07653809F19B}" sibTransId="{11CFBE51-726C-4792-9B5D-04E2C8487B13}"/>
    <dgm:cxn modelId="{C51C1B7B-ABFE-43F8-88B1-A83F4126D589}" type="presOf" srcId="{D71E67DD-58EB-4EE7-A0B4-2432D959B901}" destId="{D0A919A6-2E9D-4A87-AAB5-00372059A9D7}" srcOrd="0" destOrd="0" presId="urn:microsoft.com/office/officeart/2005/8/layout/chevron1"/>
    <dgm:cxn modelId="{A889B59A-59D6-4AD0-9769-7DC56DD773F0}" srcId="{626ADB5A-6EAB-407D-9DC1-67E53DCA26FC}" destId="{23448AF1-82F8-4891-A2D1-E9E307281440}" srcOrd="0" destOrd="0" parTransId="{26307893-C8DA-4915-A289-AD003883A1C1}" sibTransId="{B36A5696-8FB2-41D6-8766-DA61E4A4DB18}"/>
    <dgm:cxn modelId="{288411B8-545C-4AD4-AB1B-C5D2BA691E39}" type="presOf" srcId="{5F06C58E-03ED-4535-B4AD-3B4131C47A84}" destId="{C49B4BA8-2610-4E4F-A57A-7C101237A2B0}" srcOrd="0" destOrd="0" presId="urn:microsoft.com/office/officeart/2005/8/layout/chevron1"/>
    <dgm:cxn modelId="{D81A6CCC-C26C-4F62-B396-028E393CCAB9}" type="presOf" srcId="{626ADB5A-6EAB-407D-9DC1-67E53DCA26FC}" destId="{57944872-214A-41D0-B5E4-961D2E8076A9}" srcOrd="0" destOrd="0" presId="urn:microsoft.com/office/officeart/2005/8/layout/chevron1"/>
    <dgm:cxn modelId="{79C833D0-5BDB-4BD7-88C9-01C63F1C35C2}" srcId="{626ADB5A-6EAB-407D-9DC1-67E53DCA26FC}" destId="{422518F1-A6D2-49E2-B228-AA4C0DAF6F4A}" srcOrd="1" destOrd="0" parTransId="{0AEB5846-A6F3-4EFA-B58D-50A32A46623A}" sibTransId="{D0750B54-72AC-447E-AA04-0A70A4BE0979}"/>
    <dgm:cxn modelId="{1FE741E3-1033-4515-97E0-81E3B3F5B79C}" type="presOf" srcId="{C02BB94C-072B-405D-9D69-EF117DCC9317}" destId="{0E5C158C-2909-4C2B-B6E0-A9D9B65DF451}" srcOrd="0" destOrd="0" presId="urn:microsoft.com/office/officeart/2005/8/layout/chevron1"/>
    <dgm:cxn modelId="{CD9817F3-28D1-4B8B-BA48-6D60B99745F3}" type="presOf" srcId="{A41BB842-20E0-4D53-B672-BD8A9F1AA0CC}" destId="{D19FCF32-A947-42A7-93B1-E15070451A79}" srcOrd="0" destOrd="0" presId="urn:microsoft.com/office/officeart/2005/8/layout/chevron1"/>
    <dgm:cxn modelId="{E2DFB63A-2DFC-4767-9EC1-CDF08B4DA5DD}" type="presParOf" srcId="{57944872-214A-41D0-B5E4-961D2E8076A9}" destId="{188F8602-5C29-4715-B29E-4A68850D75EE}" srcOrd="0" destOrd="0" presId="urn:microsoft.com/office/officeart/2005/8/layout/chevron1"/>
    <dgm:cxn modelId="{948A0ED5-59E1-457E-899F-C3C97205926E}" type="presParOf" srcId="{57944872-214A-41D0-B5E4-961D2E8076A9}" destId="{E77907C4-ACD3-46A4-A642-7A8799325C0D}" srcOrd="1" destOrd="0" presId="urn:microsoft.com/office/officeart/2005/8/layout/chevron1"/>
    <dgm:cxn modelId="{A07721DD-69E8-4C38-A76E-2E24050ECA67}" type="presParOf" srcId="{57944872-214A-41D0-B5E4-961D2E8076A9}" destId="{B18D7EBF-0F01-45B8-A422-B13ACFAC7BA5}" srcOrd="2" destOrd="0" presId="urn:microsoft.com/office/officeart/2005/8/layout/chevron1"/>
    <dgm:cxn modelId="{F2A07C9D-671A-4CD1-8CCC-35D01C067692}" type="presParOf" srcId="{57944872-214A-41D0-B5E4-961D2E8076A9}" destId="{0F71E759-47DC-4437-8986-F85924B81EDB}" srcOrd="3" destOrd="0" presId="urn:microsoft.com/office/officeart/2005/8/layout/chevron1"/>
    <dgm:cxn modelId="{2747F0CF-E98E-4557-AD09-88A581B07C98}" type="presParOf" srcId="{57944872-214A-41D0-B5E4-961D2E8076A9}" destId="{DBB31A64-EDDB-4A69-9A8E-F96EFCC2363C}" srcOrd="4" destOrd="0" presId="urn:microsoft.com/office/officeart/2005/8/layout/chevron1"/>
    <dgm:cxn modelId="{A1074A04-7DB9-403C-BB2F-B549C017732D}" type="presParOf" srcId="{57944872-214A-41D0-B5E4-961D2E8076A9}" destId="{A98E86D9-8FE1-4296-98C8-45856E76FBB5}" srcOrd="5" destOrd="0" presId="urn:microsoft.com/office/officeart/2005/8/layout/chevron1"/>
    <dgm:cxn modelId="{3D037B5B-8FBA-435E-B81E-92268FCF78AA}" type="presParOf" srcId="{57944872-214A-41D0-B5E4-961D2E8076A9}" destId="{D0A919A6-2E9D-4A87-AAB5-00372059A9D7}" srcOrd="6" destOrd="0" presId="urn:microsoft.com/office/officeart/2005/8/layout/chevron1"/>
    <dgm:cxn modelId="{D48AAA3D-940C-41D2-B018-94918B5E37D1}" type="presParOf" srcId="{57944872-214A-41D0-B5E4-961D2E8076A9}" destId="{449A0669-7908-45C4-8DE7-66DECF12A3C4}" srcOrd="7" destOrd="0" presId="urn:microsoft.com/office/officeart/2005/8/layout/chevron1"/>
    <dgm:cxn modelId="{8E75456B-653A-45EA-8F02-2ECACB84409D}" type="presParOf" srcId="{57944872-214A-41D0-B5E4-961D2E8076A9}" destId="{D19FCF32-A947-42A7-93B1-E15070451A79}" srcOrd="8" destOrd="0" presId="urn:microsoft.com/office/officeart/2005/8/layout/chevron1"/>
    <dgm:cxn modelId="{13212CC5-CD28-41B1-8EF5-CBFC8D679E30}" type="presParOf" srcId="{57944872-214A-41D0-B5E4-961D2E8076A9}" destId="{F847EEAC-3204-4902-B6FF-085E42903810}" srcOrd="9" destOrd="0" presId="urn:microsoft.com/office/officeart/2005/8/layout/chevron1"/>
    <dgm:cxn modelId="{0C230119-F50C-4B93-89E6-5776D0280180}" type="presParOf" srcId="{57944872-214A-41D0-B5E4-961D2E8076A9}" destId="{C49B4BA8-2610-4E4F-A57A-7C101237A2B0}" srcOrd="10" destOrd="0" presId="urn:microsoft.com/office/officeart/2005/8/layout/chevron1"/>
    <dgm:cxn modelId="{53063985-D785-453E-A242-D95748D24386}" type="presParOf" srcId="{57944872-214A-41D0-B5E4-961D2E8076A9}" destId="{142F213B-8B96-4053-ADA1-CC3B1F61F966}" srcOrd="11" destOrd="0" presId="urn:microsoft.com/office/officeart/2005/8/layout/chevron1"/>
    <dgm:cxn modelId="{731509C8-0F59-40B5-8A93-D2A025257C94}" type="presParOf" srcId="{57944872-214A-41D0-B5E4-961D2E8076A9}" destId="{0E5C158C-2909-4C2B-B6E0-A9D9B65DF45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EC4C7-4146-477C-A7D6-7F02F78E1959}">
      <dsp:nvSpPr>
        <dsp:cNvPr id="0" name=""/>
        <dsp:cNvSpPr/>
      </dsp:nvSpPr>
      <dsp:spPr>
        <a:xfrm>
          <a:off x="0" y="607689"/>
          <a:ext cx="10022891" cy="52447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888" tIns="770636" rIns="777888" bIns="263144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700" kern="1200" dirty="0"/>
            <a:t>Problem Statement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700" kern="1200" dirty="0"/>
            <a:t>Datasets Used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700" kern="1200" dirty="0"/>
            <a:t>Cloud Infrastructure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700" kern="1200" dirty="0"/>
            <a:t>Engineering and Exploration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700" kern="1200" dirty="0"/>
            <a:t>Machine Learning Unsupervised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700" kern="1200" dirty="0"/>
            <a:t>Machine Learning Supervised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700" kern="1200" dirty="0"/>
            <a:t>Future Work/Improvements</a:t>
          </a:r>
        </a:p>
      </dsp:txBody>
      <dsp:txXfrm>
        <a:off x="0" y="607689"/>
        <a:ext cx="10022891" cy="5244749"/>
      </dsp:txXfrm>
    </dsp:sp>
    <dsp:sp modelId="{4DBF02D8-7ABE-42A6-AEA9-8D6A09CF9EC1}">
      <dsp:nvSpPr>
        <dsp:cNvPr id="0" name=""/>
        <dsp:cNvSpPr/>
      </dsp:nvSpPr>
      <dsp:spPr>
        <a:xfrm>
          <a:off x="501144" y="61569"/>
          <a:ext cx="7016023" cy="1092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189" tIns="0" rIns="265189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Agenda</a:t>
          </a:r>
        </a:p>
      </dsp:txBody>
      <dsp:txXfrm>
        <a:off x="554463" y="114888"/>
        <a:ext cx="6909385" cy="9856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schemeClr val="bg1"/>
              </a:solidFill>
            </a:rPr>
            <a:t>Problem Statement</a:t>
          </a:r>
          <a:endParaRPr lang="en-US" sz="14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Datasets Used</a:t>
          </a:r>
          <a:endParaRPr lang="en-US" sz="1400" kern="1200" dirty="0"/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noFill/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schemeClr val="bg1"/>
              </a:solidFill>
            </a:rPr>
            <a:t>Problem Statement</a:t>
          </a:r>
          <a:endParaRPr lang="en-US" sz="1400" b="0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Datasets Used</a:t>
          </a:r>
          <a:endParaRPr lang="en-US" sz="1400" kern="1200" dirty="0"/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F8602-5C29-4715-B29E-4A68850D75EE}">
      <dsp:nvSpPr>
        <dsp:cNvPr id="0" name=""/>
        <dsp:cNvSpPr/>
      </dsp:nvSpPr>
      <dsp:spPr>
        <a:xfrm>
          <a:off x="0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Problem Statement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1941" y="50818"/>
        <a:ext cx="1085823" cy="723882"/>
      </dsp:txXfrm>
    </dsp:sp>
    <dsp:sp modelId="{B18D7EBF-0F01-45B8-A422-B13ACFAC7BA5}">
      <dsp:nvSpPr>
        <dsp:cNvPr id="0" name=""/>
        <dsp:cNvSpPr/>
      </dsp:nvSpPr>
      <dsp:spPr>
        <a:xfrm>
          <a:off x="1628735" y="50818"/>
          <a:ext cx="1809705" cy="723882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Datasets Used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90676" y="50818"/>
        <a:ext cx="1085823" cy="723882"/>
      </dsp:txXfrm>
    </dsp:sp>
    <dsp:sp modelId="{DBB31A64-EDDB-4A69-9A8E-F96EFCC2363C}">
      <dsp:nvSpPr>
        <dsp:cNvPr id="0" name=""/>
        <dsp:cNvSpPr/>
      </dsp:nvSpPr>
      <dsp:spPr>
        <a:xfrm>
          <a:off x="3257470" y="50818"/>
          <a:ext cx="1809705" cy="7238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Cloud Infrastructure</a:t>
          </a:r>
        </a:p>
      </dsp:txBody>
      <dsp:txXfrm>
        <a:off x="3619411" y="50818"/>
        <a:ext cx="1085823" cy="723882"/>
      </dsp:txXfrm>
    </dsp:sp>
    <dsp:sp modelId="{D0A919A6-2E9D-4A87-AAB5-00372059A9D7}">
      <dsp:nvSpPr>
        <dsp:cNvPr id="0" name=""/>
        <dsp:cNvSpPr/>
      </dsp:nvSpPr>
      <dsp:spPr>
        <a:xfrm>
          <a:off x="488620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Engineering and Exploration</a:t>
          </a:r>
        </a:p>
      </dsp:txBody>
      <dsp:txXfrm>
        <a:off x="5248146" y="50818"/>
        <a:ext cx="1085823" cy="723882"/>
      </dsp:txXfrm>
    </dsp:sp>
    <dsp:sp modelId="{D19FCF32-A947-42A7-93B1-E15070451A79}">
      <dsp:nvSpPr>
        <dsp:cNvPr id="0" name=""/>
        <dsp:cNvSpPr/>
      </dsp:nvSpPr>
      <dsp:spPr>
        <a:xfrm>
          <a:off x="651494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Machine </a:t>
          </a:r>
          <a:r>
            <a:rPr lang="en-US" sz="1400" kern="1200" dirty="0"/>
            <a:t>Learning Unsupervised</a:t>
          </a:r>
        </a:p>
      </dsp:txBody>
      <dsp:txXfrm>
        <a:off x="6876881" y="50818"/>
        <a:ext cx="1085823" cy="723882"/>
      </dsp:txXfrm>
    </dsp:sp>
    <dsp:sp modelId="{C49B4BA8-2610-4E4F-A57A-7C101237A2B0}">
      <dsp:nvSpPr>
        <dsp:cNvPr id="0" name=""/>
        <dsp:cNvSpPr/>
      </dsp:nvSpPr>
      <dsp:spPr>
        <a:xfrm>
          <a:off x="8143675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Machine Learning Supervised</a:t>
          </a:r>
        </a:p>
      </dsp:txBody>
      <dsp:txXfrm>
        <a:off x="8505616" y="50818"/>
        <a:ext cx="1085823" cy="723882"/>
      </dsp:txXfrm>
    </dsp:sp>
    <dsp:sp modelId="{0E5C158C-2909-4C2B-B6E0-A9D9B65DF451}">
      <dsp:nvSpPr>
        <dsp:cNvPr id="0" name=""/>
        <dsp:cNvSpPr/>
      </dsp:nvSpPr>
      <dsp:spPr>
        <a:xfrm>
          <a:off x="9772410" y="50818"/>
          <a:ext cx="1809705" cy="72388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Future Work</a:t>
          </a:r>
        </a:p>
      </dsp:txBody>
      <dsp:txXfrm>
        <a:off x="10134351" y="50818"/>
        <a:ext cx="1085823" cy="72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D8FFA-8011-4F85-B736-593D7159C57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C8990-623A-44E8-B4F1-7F5515C42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83bb412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83bb412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862efa55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862efa55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862efa55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862efa55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90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3bb412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3bb412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77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3bb412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3bb412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277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3bb412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3bb412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081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3bb412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3bb412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140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3bb412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3bb412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874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3bb412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3bb412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77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CB2C-9484-40A1-A8BA-2A48BE65C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CD2E4-C22B-4E13-A4DF-AD34C0523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5316F-A963-4C62-AB6F-7F28EACE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AA71A-7B5D-43D8-B225-D083CDC6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E9B38-2A7B-48FD-A19D-C8B0B4B0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5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851C-4E78-45CD-BF6C-C2423F79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A22DB-E2F4-4B14-AEB4-88F6EDD56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D18E-B0DE-4ED0-92FF-36ED6FB62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712FE-9A4E-469E-AC77-CB9B234C7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5279A-725E-411D-8C7F-44F52F21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A2C59D-9DF7-4FC7-8BC2-756660941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EECE0-B5FB-4605-AAA9-FE40D302D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73CDA-EA87-44D4-B490-78AEDB26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43E4E-BE88-43FB-B105-1B945D65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657F4-7E77-4218-8C97-9267C49D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20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305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DA59-C1FB-40DF-869C-6B4DBFDD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5731-DCC1-4952-A6D2-A4760CE06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7DD04-756E-4A90-BCBA-FEB29EA9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EA378-DC3E-4658-AD11-1943899A4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16BE5-179D-4B85-BFC1-948E390F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5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548D-B559-493E-8FB4-4AB68311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0946A-1106-4D86-9260-51EF34C4F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6D7A6-49F1-469F-B1A1-D4A40618E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FBB06-EA13-4E39-8F14-9850F09E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61B29-37EE-4C27-995E-9CDF382A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D21E-A8C3-4689-B483-9AD233EC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C47E9-F4AC-42BE-9137-7CD85437E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99186-8D6D-414F-80A6-EEE420DE6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FD3C7-C9E0-4713-A7D7-E8228B1E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5E6CC-25C9-44B4-A624-BC88A538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72E30-838F-4C20-A2B1-049D4FDD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9870-0C92-4CCB-80EB-1A0A1E99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496A5-247D-460C-B54D-04EBAE5AE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5E894-2CB2-4572-962A-147C1EB0E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D1C04-8D77-4454-AFF8-4DD53AFCB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F81AB-15F8-4199-AF59-5A54C5D87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079BD4-3662-4BA2-A045-EEF7FA29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5C186-544C-4D1C-A24F-946764D4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9475F-A483-4467-B0CD-4250B84F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0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6DBA-3174-4F7E-B37B-AE3AC0DB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D8637-B7AA-4F55-901A-E62DAAD1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8B36-3DF8-44CE-AAB3-0F974929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761B6-5B70-4009-A199-E82DE99E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85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BA3C2-812B-4ABD-B7C2-6C816703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E8A4E-D155-4771-93F7-928443D2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7C027-9996-46BA-A409-9A730F0F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7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C29C-A688-4C3F-AD7D-0468334C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1279-B130-48A3-BB77-ADC856975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C23A7-2621-43C3-978F-1640E51A1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A2AA9-F1AB-4ECC-96F7-EC40852C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63F4C-93BD-465C-8C72-CB9FBEBD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963C7-CD9F-41D7-B2DA-EED8E7A9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9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4A38-1FEC-4B9B-B7B0-8BC42F21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B1992-2D1D-4752-BCC9-90506B0EA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65CF-7942-44A4-95BD-9DDD06AAD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3BDEF-24A1-4F31-9890-FC0BD9FC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13DAC-2110-4B37-8E8A-5E092B16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E4F0D-157B-4B61-9B8F-327D75E0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7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DFEE29-7C3C-4A10-947C-84DB517F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95938-148A-47FF-B541-5F8444BAB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EA723-FA8E-441F-8CBB-E912E04EC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CF05B-51DE-41E1-ABC9-CB5C46E7E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D9F9F-D633-4DFE-A000-C898A19B1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B6F5-C2BA-43C8-963C-8F84AF629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13496-2A20-456B-A835-2FF2FC55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32.png"/><Relationship Id="rId7" Type="http://schemas.openxmlformats.org/officeDocument/2006/relationships/diagramLayout" Target="../diagrams/layout1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0.xml"/><Relationship Id="rId5" Type="http://schemas.openxmlformats.org/officeDocument/2006/relationships/image" Target="../media/image34.png"/><Relationship Id="rId10" Type="http://schemas.microsoft.com/office/2007/relationships/diagramDrawing" Target="../diagrams/drawing10.xml"/><Relationship Id="rId4" Type="http://schemas.openxmlformats.org/officeDocument/2006/relationships/image" Target="../media/image33.png"/><Relationship Id="rId9" Type="http://schemas.openxmlformats.org/officeDocument/2006/relationships/diagramColors" Target="../diagrams/colors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40.png"/><Relationship Id="rId9" Type="http://schemas.microsoft.com/office/2007/relationships/diagramDrawing" Target="../diagrams/drawing1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43.png"/><Relationship Id="rId9" Type="http://schemas.microsoft.com/office/2007/relationships/diagramDrawing" Target="../diagrams/drawin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2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50.png"/><Relationship Id="rId4" Type="http://schemas.openxmlformats.org/officeDocument/2006/relationships/diagramData" Target="../diagrams/data21.xml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51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greenleaf.blogspot.com/2013/04/my-first-blog-award-liebster.html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hyperlink" Target="https://www.kaggle.com/cms/medicare-physician-other-supplier-npi-aggregates" TargetMode="External"/><Relationship Id="rId7" Type="http://schemas.openxmlformats.org/officeDocument/2006/relationships/hyperlink" Target="https://simplemaps.com/data/us-zips" TargetMode="Externa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epa/carbon-monoxide" TargetMode="External"/><Relationship Id="rId11" Type="http://schemas.openxmlformats.org/officeDocument/2006/relationships/diagramColors" Target="../diagrams/colors4.xml"/><Relationship Id="rId5" Type="http://schemas.openxmlformats.org/officeDocument/2006/relationships/hyperlink" Target="https://www.kaggle.com/epa/hazardous-air-pollutants" TargetMode="External"/><Relationship Id="rId10" Type="http://schemas.openxmlformats.org/officeDocument/2006/relationships/diagramQuickStyle" Target="../diagrams/quickStyle4.xml"/><Relationship Id="rId4" Type="http://schemas.openxmlformats.org/officeDocument/2006/relationships/hyperlink" Target="https://www.irs.gov/statistics/soi-tax-stats-individual-income-tax-statistics-zip-code-data-soi" TargetMode="Externa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6.xml"/><Relationship Id="rId5" Type="http://schemas.openxmlformats.org/officeDocument/2006/relationships/image" Target="../media/image7.png"/><Relationship Id="rId10" Type="http://schemas.microsoft.com/office/2007/relationships/diagramDrawing" Target="../diagrams/drawing6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diagramColors" Target="../diagrams/colors7.xml"/><Relationship Id="rId3" Type="http://schemas.openxmlformats.org/officeDocument/2006/relationships/image" Target="../media/image9.png"/><Relationship Id="rId21" Type="http://schemas.openxmlformats.org/officeDocument/2006/relationships/hyperlink" Target="http://pl.wikimedia.org/wiki/plik:mobile_phone_font_awesome.svg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diagramQuickStyle" Target="../diagrams/quickStyle7.xml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diagramLayout" Target="../diagrams/layout7.xml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diagramData" Target="../diagrams/data7.xml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7.png"/><Relationship Id="rId27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4D102-A423-4DAB-A14C-C5349EA27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4" y="1122363"/>
            <a:ext cx="1033462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b="1" dirty="0"/>
              <a:t>Predicting Medicare Provider Future Expense Probability Score, Factors, and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525D1-CA14-482C-A9D2-557E5F62D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4129" y="359874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An Analysis of Medicare Provider, IRS Tax Data, and EPA Data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BDE5C7B-37BE-4FE6-9A11-616F18EE1E56}"/>
              </a:ext>
            </a:extLst>
          </p:cNvPr>
          <p:cNvSpPr txBox="1">
            <a:spLocks/>
          </p:cNvSpPr>
          <p:nvPr/>
        </p:nvSpPr>
        <p:spPr>
          <a:xfrm>
            <a:off x="1481091" y="447352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Presented By: Zoe Zhou, Steve Barry, and Bharat Khatri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06/04/2019</a:t>
            </a:r>
          </a:p>
        </p:txBody>
      </p:sp>
    </p:spTree>
    <p:extLst>
      <p:ext uri="{BB962C8B-B14F-4D97-AF65-F5344CB8AC3E}">
        <p14:creationId xmlns:p14="http://schemas.microsoft.com/office/powerpoint/2010/main" val="142246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C4A35C0-818F-4BE5-A14D-CAC8DB550D77}"/>
              </a:ext>
            </a:extLst>
          </p:cNvPr>
          <p:cNvSpPr/>
          <p:nvPr/>
        </p:nvSpPr>
        <p:spPr>
          <a:xfrm>
            <a:off x="502249" y="1092049"/>
            <a:ext cx="4198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Azure Databricks Environment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3605E89-8674-488D-8A92-9E665EAA1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0"/>
          <a:stretch/>
        </p:blipFill>
        <p:spPr>
          <a:xfrm>
            <a:off x="683581" y="1669803"/>
            <a:ext cx="6138796" cy="4776450"/>
          </a:xfrm>
          <a:prstGeom prst="rect">
            <a:avLst/>
          </a:prstGeom>
        </p:spPr>
      </p:pic>
      <p:sp>
        <p:nvSpPr>
          <p:cNvPr id="63" name="Google Shape;98;p19">
            <a:extLst>
              <a:ext uri="{FF2B5EF4-FFF2-40B4-BE49-F238E27FC236}">
                <a16:creationId xmlns:a16="http://schemas.microsoft.com/office/drawing/2014/main" id="{87C28529-A290-40EB-87A0-E03680AEB1D5}"/>
              </a:ext>
            </a:extLst>
          </p:cNvPr>
          <p:cNvSpPr txBox="1">
            <a:spLocks/>
          </p:cNvSpPr>
          <p:nvPr/>
        </p:nvSpPr>
        <p:spPr>
          <a:xfrm>
            <a:off x="7244179" y="1755607"/>
            <a:ext cx="4693537" cy="43699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Navigation Bar</a:t>
            </a:r>
          </a:p>
          <a:p>
            <a:pPr marL="0" indent="0">
              <a:buNone/>
            </a:pPr>
            <a:endParaRPr lang="en-US" sz="2400" b="1" u="sng" dirty="0"/>
          </a:p>
          <a:p>
            <a:r>
              <a:rPr lang="en-US" sz="2400" b="1" dirty="0"/>
              <a:t>Home</a:t>
            </a:r>
            <a:r>
              <a:rPr lang="en-US" sz="2400" dirty="0"/>
              <a:t> - </a:t>
            </a:r>
            <a:r>
              <a:rPr lang="en-US" sz="2400" dirty="0">
                <a:solidFill>
                  <a:srgbClr val="00B050"/>
                </a:solidFill>
              </a:rPr>
              <a:t>Navigation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Workspaces</a:t>
            </a:r>
            <a:r>
              <a:rPr lang="en-US" sz="2400" dirty="0"/>
              <a:t> –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Notebook Storage</a:t>
            </a:r>
          </a:p>
          <a:p>
            <a:r>
              <a:rPr lang="en-US" sz="2400" b="1" dirty="0" err="1"/>
              <a:t>Recents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00B050"/>
                </a:solidFill>
              </a:rPr>
              <a:t>Recent Notebooks</a:t>
            </a:r>
          </a:p>
          <a:p>
            <a:r>
              <a:rPr lang="en-US" sz="2400" b="1" dirty="0"/>
              <a:t>Data</a:t>
            </a:r>
            <a:r>
              <a:rPr lang="en-US" sz="2400" dirty="0"/>
              <a:t> –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Hive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Cluster</a:t>
            </a:r>
            <a:r>
              <a:rPr lang="en-US" sz="2400" dirty="0"/>
              <a:t> – Spark Compute</a:t>
            </a:r>
          </a:p>
          <a:p>
            <a:r>
              <a:rPr lang="en-US" sz="2400" b="1" dirty="0"/>
              <a:t>Jobs</a:t>
            </a:r>
            <a:r>
              <a:rPr lang="en-US" sz="2400" dirty="0"/>
              <a:t> – Operational Jobs/API</a:t>
            </a:r>
          </a:p>
          <a:p>
            <a:r>
              <a:rPr lang="en-US" sz="2400" b="1" dirty="0"/>
              <a:t>Search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00B050"/>
                </a:solidFill>
              </a:rPr>
              <a:t>Search</a:t>
            </a:r>
            <a:endParaRPr lang="en-US" sz="2400" dirty="0"/>
          </a:p>
          <a:p>
            <a:pPr marL="1405431" lvl="2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24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F7F410-C671-4280-90F0-340B01024C7F}"/>
              </a:ext>
            </a:extLst>
          </p:cNvPr>
          <p:cNvCxnSpPr/>
          <p:nvPr/>
        </p:nvCxnSpPr>
        <p:spPr>
          <a:xfrm>
            <a:off x="7022237" y="1553714"/>
            <a:ext cx="0" cy="503351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3482A83-4F46-49A4-8869-C08F462D8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830793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408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8D1D68-F3C0-4051-8E5F-748E65301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71" b="111"/>
          <a:stretch/>
        </p:blipFill>
        <p:spPr>
          <a:xfrm>
            <a:off x="355599" y="1426245"/>
            <a:ext cx="5573587" cy="4681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403D6C-560E-4AD3-951A-C39A5BD51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21" t="-1183" r="-866" b="34086"/>
          <a:stretch/>
        </p:blipFill>
        <p:spPr>
          <a:xfrm>
            <a:off x="6207425" y="1426244"/>
            <a:ext cx="5684370" cy="1763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10A785-6473-4263-9B25-FB0C1489C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759"/>
          <a:stretch/>
        </p:blipFill>
        <p:spPr>
          <a:xfrm>
            <a:off x="6262816" y="3277479"/>
            <a:ext cx="5460630" cy="17631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9C371A-DFED-4F63-B482-B648BB356C49}"/>
              </a:ext>
            </a:extLst>
          </p:cNvPr>
          <p:cNvSpPr/>
          <p:nvPr/>
        </p:nvSpPr>
        <p:spPr>
          <a:xfrm>
            <a:off x="6152030" y="1026134"/>
            <a:ext cx="3676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Clusters (Spark Compute Cluster)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C70DA-55F0-4860-B88E-E9DA754B8820}"/>
              </a:ext>
            </a:extLst>
          </p:cNvPr>
          <p:cNvSpPr/>
          <p:nvPr/>
        </p:nvSpPr>
        <p:spPr>
          <a:xfrm>
            <a:off x="244816" y="1026134"/>
            <a:ext cx="3341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Workspaces (Notebooks)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9453A-14E2-4975-B7DD-36463F69D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816" y="5128713"/>
            <a:ext cx="5573588" cy="164484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ED437C1-7AB1-4370-B21C-9BB62CDE8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830793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6424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FA91-C298-40F8-9F5D-45881B97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22" y="1126077"/>
            <a:ext cx="3902401" cy="50138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Final Dataset</a:t>
            </a:r>
          </a:p>
        </p:txBody>
      </p:sp>
      <p:sp>
        <p:nvSpPr>
          <p:cNvPr id="8" name="Google Shape;78;p16">
            <a:extLst>
              <a:ext uri="{FF2B5EF4-FFF2-40B4-BE49-F238E27FC236}">
                <a16:creationId xmlns:a16="http://schemas.microsoft.com/office/drawing/2014/main" id="{617A0EE5-92A6-46F8-A5A6-BEBAA282722B}"/>
              </a:ext>
            </a:extLst>
          </p:cNvPr>
          <p:cNvSpPr txBox="1">
            <a:spLocks/>
          </p:cNvSpPr>
          <p:nvPr/>
        </p:nvSpPr>
        <p:spPr>
          <a:xfrm>
            <a:off x="487065" y="1682371"/>
            <a:ext cx="2767863" cy="28000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cs typeface="Calibri" panose="020F0502020204030204"/>
              </a:rPr>
              <a:t>Medicare Data: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cs typeface="Calibri" panose="020F0502020204030204"/>
              </a:rPr>
              <a:t>By Provider Zip Code, Year</a:t>
            </a:r>
            <a:r>
              <a:rPr lang="en-US" sz="1400" b="1" dirty="0">
                <a:cs typeface="Calibri" panose="020F0502020204030204"/>
              </a:rPr>
              <a:t> 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IRS Data: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cs typeface="Calibri"/>
              </a:rPr>
              <a:t>By Zip Code, Year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EPA CO Data: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cs typeface="Calibri"/>
              </a:rPr>
              <a:t>By Zip Code, Year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rgbClr val="000000"/>
              </a:solidFill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cs typeface="Calibri"/>
              </a:rPr>
              <a:t>US City to Zip: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cs typeface="Calibri"/>
              </a:rPr>
              <a:t>State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cs typeface="Calibri"/>
              </a:rPr>
              <a:t>County Code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cs typeface="Calibri"/>
              </a:rPr>
              <a:t>Zip Code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rgbClr val="000000"/>
              </a:solidFill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 dirty="0">
              <a:solidFill>
                <a:srgbClr val="000000"/>
              </a:solidFill>
              <a:cs typeface="Calibri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endParaRPr lang="en-US" sz="12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9" name="Picture 4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90DD5DC-C1AC-495B-B27F-B9B87DF9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80" y="1672812"/>
            <a:ext cx="6215604" cy="473736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9D38C9-47CE-4452-8F3D-C524A291F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720170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436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FA91-C298-40F8-9F5D-45881B97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22" y="1126077"/>
            <a:ext cx="7029644" cy="50138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Data Engineering Highlights and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B686E-3917-488E-8EE3-AFA284D973EC}"/>
              </a:ext>
            </a:extLst>
          </p:cNvPr>
          <p:cNvSpPr txBox="1"/>
          <p:nvPr/>
        </p:nvSpPr>
        <p:spPr>
          <a:xfrm>
            <a:off x="550417" y="1837678"/>
            <a:ext cx="56373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datasets needed to be merged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columns between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HCC Score from continuous to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datasets needed to be merged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by year and compute yearly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County Code and merged with State to merge with Medicare/IRS datasets</a:t>
            </a:r>
          </a:p>
          <a:p>
            <a:endParaRPr lang="en-US" dirty="0"/>
          </a:p>
          <a:p>
            <a:r>
              <a:rPr lang="en-US" dirty="0"/>
              <a:t>USZIPs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County Code and merged with State to merge to merge with Medicare/IRS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B8A3-4A51-4C6F-BA9F-0679653730A0}"/>
              </a:ext>
            </a:extLst>
          </p:cNvPr>
          <p:cNvSpPr txBox="1"/>
          <p:nvPr/>
        </p:nvSpPr>
        <p:spPr>
          <a:xfrm>
            <a:off x="6096000" y="1777581"/>
            <a:ext cx="563732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Global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One Hot Encoding of categorical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UDF to identify missing values and eliminate columns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Needed to upgrade cluster to run on the large merged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FF1B4BF-8E24-4472-B8D2-39701708FB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704645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10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;p19">
            <a:extLst>
              <a:ext uri="{FF2B5EF4-FFF2-40B4-BE49-F238E27FC236}">
                <a16:creationId xmlns:a16="http://schemas.microsoft.com/office/drawing/2014/main" id="{CF9BE79E-0EE3-4F14-80BC-85188E7F72E1}"/>
              </a:ext>
            </a:extLst>
          </p:cNvPr>
          <p:cNvSpPr txBox="1">
            <a:spLocks/>
          </p:cNvSpPr>
          <p:nvPr/>
        </p:nvSpPr>
        <p:spPr>
          <a:xfrm>
            <a:off x="354630" y="1026494"/>
            <a:ext cx="10314331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2800"/>
              <a:buNone/>
              <a:defRPr sz="3200" b="1"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dirty="0"/>
              <a:t>User Defined Function to quantify missing values</a:t>
            </a:r>
            <a:endParaRPr lang="en-US" dirty="0">
              <a:cs typeface="Calibri Ligh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02AB88-EA08-40C6-A895-E3727523FB01}"/>
              </a:ext>
            </a:extLst>
          </p:cNvPr>
          <p:cNvGrpSpPr/>
          <p:nvPr/>
        </p:nvGrpSpPr>
        <p:grpSpPr>
          <a:xfrm>
            <a:off x="6533965" y="1784834"/>
            <a:ext cx="5181506" cy="4607088"/>
            <a:chOff x="272987" y="1898951"/>
            <a:chExt cx="5743020" cy="47740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E92637B-6C2C-4959-8048-01FCA233F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987" y="1898951"/>
              <a:ext cx="5743020" cy="4774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04D330B-1A49-430D-8E3B-ADC4CF76BFC3}"/>
                </a:ext>
              </a:extLst>
            </p:cNvPr>
            <p:cNvSpPr/>
            <p:nvPr/>
          </p:nvSpPr>
          <p:spPr>
            <a:xfrm>
              <a:off x="443883" y="6418555"/>
              <a:ext cx="1535837" cy="1065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6D1738-9AE0-41D5-AE0E-4A29F60C1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25"/>
          <a:stretch/>
        </p:blipFill>
        <p:spPr>
          <a:xfrm>
            <a:off x="355600" y="1784834"/>
            <a:ext cx="6000812" cy="460708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30EF00A-450A-4AD9-B11C-C203F03B5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704645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06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;p19">
            <a:extLst>
              <a:ext uri="{FF2B5EF4-FFF2-40B4-BE49-F238E27FC236}">
                <a16:creationId xmlns:a16="http://schemas.microsoft.com/office/drawing/2014/main" id="{CF9BE79E-0EE3-4F14-80BC-85188E7F72E1}"/>
              </a:ext>
            </a:extLst>
          </p:cNvPr>
          <p:cNvSpPr txBox="1">
            <a:spLocks/>
          </p:cNvSpPr>
          <p:nvPr/>
        </p:nvSpPr>
        <p:spPr>
          <a:xfrm>
            <a:off x="272987" y="1135351"/>
            <a:ext cx="10314331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2800"/>
              <a:buNone/>
              <a:defRPr sz="3200" b="1"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dirty="0"/>
              <a:t>One Hot Encoding for Categorical Variables</a:t>
            </a:r>
          </a:p>
        </p:txBody>
      </p:sp>
      <p:pic>
        <p:nvPicPr>
          <p:cNvPr id="58" name="Picture 5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E62F9B4-3D44-4B12-BE3D-27E0D58D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46" y="1901341"/>
            <a:ext cx="6761842" cy="4705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9DCE886-925C-4E9C-A47E-0490FB49FD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704645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615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15599" y="975960"/>
            <a:ext cx="8382171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0000"/>
                </a:solidFill>
                <a:latin typeface="+mn-lt"/>
                <a:cs typeface="Calibri"/>
              </a:rPr>
              <a:t>Unsupervised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8D4F9-517C-4F0B-9924-CD94023ECEE8}"/>
              </a:ext>
            </a:extLst>
          </p:cNvPr>
          <p:cNvSpPr/>
          <p:nvPr/>
        </p:nvSpPr>
        <p:spPr>
          <a:xfrm>
            <a:off x="651028" y="1918748"/>
            <a:ext cx="97092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cs typeface="Calibri" panose="020F0502020204030204"/>
              </a:rPr>
              <a:t>Can we construct an anomaly detection engine using clustering technics to </a:t>
            </a:r>
            <a:r>
              <a:rPr lang="en-US" sz="3200" b="1" dirty="0">
                <a:solidFill>
                  <a:srgbClr val="FF0000"/>
                </a:solidFill>
                <a:cs typeface="Calibri" panose="020F0502020204030204"/>
              </a:rPr>
              <a:t>identify potential fraud</a:t>
            </a:r>
            <a:r>
              <a:rPr lang="en-US" sz="3200" b="1" dirty="0">
                <a:cs typeface="Calibri" panose="020F0502020204030204"/>
              </a:rPr>
              <a:t>?</a:t>
            </a:r>
          </a:p>
          <a:p>
            <a:endParaRPr lang="en-US" sz="3200" b="1" dirty="0">
              <a:cs typeface="Calibri" panose="020F0502020204030204"/>
            </a:endParaRPr>
          </a:p>
          <a:p>
            <a:endParaRPr lang="en-US" sz="3200" b="1" dirty="0">
              <a:cs typeface="Calibri" panose="020F0502020204030204"/>
            </a:endParaRPr>
          </a:p>
          <a:p>
            <a:r>
              <a:rPr lang="en-US" sz="3200" b="1" dirty="0">
                <a:cs typeface="Calibri" panose="020F0502020204030204"/>
              </a:rPr>
              <a:t>Proposed Solution: </a:t>
            </a:r>
            <a:r>
              <a:rPr lang="en-US" sz="3200" dirty="0">
                <a:solidFill>
                  <a:srgbClr val="FF0000"/>
                </a:solidFill>
                <a:cs typeface="Calibri"/>
              </a:rPr>
              <a:t>K-Means Clustering </a:t>
            </a:r>
            <a:r>
              <a:rPr lang="en-US" sz="3200" dirty="0">
                <a:cs typeface="Calibri"/>
              </a:rPr>
              <a:t>to identify outliers and outlier groups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321683-B577-4DDF-A660-0282E66E6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2122307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9650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15600" y="975960"/>
            <a:ext cx="6434086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0000"/>
                </a:solidFill>
                <a:latin typeface="Calibri"/>
                <a:cs typeface="Calibri"/>
              </a:rPr>
              <a:t>Parameter and Hyperparameter Selection</a:t>
            </a:r>
            <a:endParaRPr lang="en-US" sz="2700" b="1" dirty="0">
              <a:cs typeface="Calibri Light"/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138023" y="1816678"/>
            <a:ext cx="6494086" cy="6143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400" indent="0">
              <a:buNone/>
            </a:pPr>
            <a:r>
              <a:rPr lang="en-US" sz="2000" b="1" dirty="0"/>
              <a:t>Optimize k value for K-Means Clustering </a:t>
            </a:r>
            <a:r>
              <a:rPr lang="en-US" sz="2000" b="1" dirty="0">
                <a:ea typeface="+mn-lt"/>
                <a:cs typeface="+mn-lt"/>
              </a:rPr>
              <a:t>cost function</a:t>
            </a:r>
            <a:endParaRPr lang="en-US" sz="2000" dirty="0">
              <a:cs typeface="Calibri"/>
            </a:endParaRPr>
          </a:p>
        </p:txBody>
      </p:sp>
      <p:pic>
        <p:nvPicPr>
          <p:cNvPr id="2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8D090F4-93F0-4B2E-A10B-632DE5129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302189"/>
            <a:ext cx="6370054" cy="337387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8F623A-B6D9-4F1A-8BD5-EFA0B73A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074" y="1571348"/>
            <a:ext cx="4967903" cy="48355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6E7E58-703D-41FE-9D0B-B3EAF57AA2FE}"/>
              </a:ext>
            </a:extLst>
          </p:cNvPr>
          <p:cNvSpPr/>
          <p:nvPr/>
        </p:nvSpPr>
        <p:spPr>
          <a:xfrm>
            <a:off x="415601" y="5063706"/>
            <a:ext cx="6200860" cy="422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98;p19">
            <a:extLst>
              <a:ext uri="{FF2B5EF4-FFF2-40B4-BE49-F238E27FC236}">
                <a16:creationId xmlns:a16="http://schemas.microsoft.com/office/drawing/2014/main" id="{17793D7C-683A-476A-99A4-B15620D9BFFE}"/>
              </a:ext>
            </a:extLst>
          </p:cNvPr>
          <p:cNvSpPr txBox="1">
            <a:spLocks/>
          </p:cNvSpPr>
          <p:nvPr/>
        </p:nvSpPr>
        <p:spPr>
          <a:xfrm>
            <a:off x="6849686" y="1102626"/>
            <a:ext cx="3679231" cy="4448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●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■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2000" b="1" dirty="0"/>
              <a:t>Plot of Cost Function</a:t>
            </a:r>
            <a:endParaRPr lang="en-US" sz="2000" dirty="0">
              <a:cs typeface="Calibri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F813E97-D8BF-4B64-A5A6-59896E872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426961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199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15600" y="975960"/>
            <a:ext cx="11360800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700" b="1" dirty="0">
                <a:solidFill>
                  <a:srgbClr val="FF0000"/>
                </a:solidFill>
                <a:latin typeface="Calibri"/>
                <a:cs typeface="Calibri"/>
              </a:rPr>
              <a:t>Unsupervised</a:t>
            </a:r>
            <a:r>
              <a:rPr lang="en-US" sz="3200" b="1" dirty="0"/>
              <a:t> </a:t>
            </a:r>
            <a:r>
              <a:rPr lang="en-US" sz="2700" b="1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 sz="27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550654" y="1739560"/>
            <a:ext cx="5450152" cy="67615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4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Looking at the 1</a:t>
            </a:r>
            <a:r>
              <a:rPr lang="en-US" sz="2400" b="1" baseline="30000" dirty="0">
                <a:solidFill>
                  <a:schemeClr val="tx1"/>
                </a:solidFill>
              </a:rPr>
              <a:t>st</a:t>
            </a:r>
            <a:r>
              <a:rPr lang="en-US" sz="2400" b="1" dirty="0">
                <a:solidFill>
                  <a:schemeClr val="tx1"/>
                </a:solidFill>
              </a:rPr>
              <a:t> few Results</a:t>
            </a:r>
            <a:endParaRPr lang="en-US" sz="2400" b="1" dirty="0">
              <a:solidFill>
                <a:schemeClr val="tx1"/>
              </a:solidFill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-US" sz="2400" dirty="0">
              <a:solidFill>
                <a:schemeClr val="tx1"/>
              </a:solidFill>
              <a:cs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B4889-6E68-479C-87D9-4D0EE292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0" y="2238375"/>
            <a:ext cx="10572750" cy="4210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54DC05-2257-4DA2-BAD2-29FEA51B1D15}"/>
              </a:ext>
            </a:extLst>
          </p:cNvPr>
          <p:cNvSpPr/>
          <p:nvPr/>
        </p:nvSpPr>
        <p:spPr>
          <a:xfrm>
            <a:off x="10706471" y="4421080"/>
            <a:ext cx="275208" cy="11452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D2EFC6-3527-4462-BE59-D15121C7F3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426961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012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54283" y="1328812"/>
            <a:ext cx="4379232" cy="3981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400" indent="0">
              <a:buNone/>
            </a:pPr>
            <a:r>
              <a:rPr lang="en-US" sz="1400" b="1" dirty="0"/>
              <a:t>K-means cluster with k = 10 and identified Centers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-US" sz="1400" dirty="0">
              <a:cs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1772B-918A-42FD-B40C-51154418E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5" t="42982" r="24769" b="8026"/>
          <a:stretch/>
        </p:blipFill>
        <p:spPr>
          <a:xfrm>
            <a:off x="5638726" y="1678920"/>
            <a:ext cx="5977393" cy="500140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62D7C-3CE9-42AD-9648-BE1075DD1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4" y="1678920"/>
            <a:ext cx="5158031" cy="31214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F4971D-1E06-4781-B35A-A9C4D5DCA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3"/>
          <a:stretch/>
        </p:blipFill>
        <p:spPr>
          <a:xfrm>
            <a:off x="254284" y="5083752"/>
            <a:ext cx="5158031" cy="159657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Google Shape;97;p19">
            <a:extLst>
              <a:ext uri="{FF2B5EF4-FFF2-40B4-BE49-F238E27FC236}">
                <a16:creationId xmlns:a16="http://schemas.microsoft.com/office/drawing/2014/main" id="{21BB70F0-D0BD-42BF-A23C-189B189BE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454" y="913814"/>
            <a:ext cx="6434086" cy="64003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FF0000"/>
                </a:solidFill>
                <a:latin typeface="Calibri"/>
                <a:cs typeface="Calibri"/>
              </a:rPr>
              <a:t>K-Means Cluster Results, Centers, and Plot</a:t>
            </a:r>
            <a:endParaRPr lang="en-US" sz="2700" b="1" dirty="0">
              <a:cs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29E712-3F87-43E2-85A5-85D32C62356A}"/>
              </a:ext>
            </a:extLst>
          </p:cNvPr>
          <p:cNvSpPr/>
          <p:nvPr/>
        </p:nvSpPr>
        <p:spPr>
          <a:xfrm>
            <a:off x="390616" y="3142695"/>
            <a:ext cx="4083729" cy="1589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DFE5E-7DFA-4D40-8696-1171F4A6A870}"/>
              </a:ext>
            </a:extLst>
          </p:cNvPr>
          <p:cNvSpPr/>
          <p:nvPr/>
        </p:nvSpPr>
        <p:spPr>
          <a:xfrm rot="21192632">
            <a:off x="8159489" y="4320671"/>
            <a:ext cx="2228295" cy="372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0AB92A-156F-4763-B4E4-C9D36006EF5F}"/>
              </a:ext>
            </a:extLst>
          </p:cNvPr>
          <p:cNvCxnSpPr>
            <a:cxnSpLocks/>
          </p:cNvCxnSpPr>
          <p:nvPr/>
        </p:nvCxnSpPr>
        <p:spPr>
          <a:xfrm flipH="1">
            <a:off x="9880847" y="2386658"/>
            <a:ext cx="230819" cy="181248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6E85DA-7F15-44F0-A985-76BDEDF0D081}"/>
              </a:ext>
            </a:extLst>
          </p:cNvPr>
          <p:cNvSpPr txBox="1"/>
          <p:nvPr/>
        </p:nvSpPr>
        <p:spPr>
          <a:xfrm>
            <a:off x="9206144" y="2015231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Outliers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31713-777A-4175-AB8A-2B05038B5E8E}"/>
              </a:ext>
            </a:extLst>
          </p:cNvPr>
          <p:cNvCxnSpPr>
            <a:cxnSpLocks/>
          </p:cNvCxnSpPr>
          <p:nvPr/>
        </p:nvCxnSpPr>
        <p:spPr>
          <a:xfrm flipH="1">
            <a:off x="7147900" y="2384563"/>
            <a:ext cx="2963766" cy="1044437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98;p19">
            <a:extLst>
              <a:ext uri="{FF2B5EF4-FFF2-40B4-BE49-F238E27FC236}">
                <a16:creationId xmlns:a16="http://schemas.microsoft.com/office/drawing/2014/main" id="{93F5D5AC-4710-4866-82BE-4DA7B0FB1E8B}"/>
              </a:ext>
            </a:extLst>
          </p:cNvPr>
          <p:cNvSpPr txBox="1">
            <a:spLocks/>
          </p:cNvSpPr>
          <p:nvPr/>
        </p:nvSpPr>
        <p:spPr>
          <a:xfrm>
            <a:off x="254283" y="4737217"/>
            <a:ext cx="2659585" cy="3054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●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■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None/>
            </a:pPr>
            <a:r>
              <a:rPr lang="en-US" sz="1400" b="1" dirty="0">
                <a:cs typeface="Calibri"/>
              </a:rPr>
              <a:t>Plot of K-Means in pandas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57" name="Google Shape;98;p19">
            <a:extLst>
              <a:ext uri="{FF2B5EF4-FFF2-40B4-BE49-F238E27FC236}">
                <a16:creationId xmlns:a16="http://schemas.microsoft.com/office/drawing/2014/main" id="{B50F522F-589B-450C-A06C-4E34DAB7FA6C}"/>
              </a:ext>
            </a:extLst>
          </p:cNvPr>
          <p:cNvSpPr txBox="1">
            <a:spLocks/>
          </p:cNvSpPr>
          <p:nvPr/>
        </p:nvSpPr>
        <p:spPr>
          <a:xfrm>
            <a:off x="5413229" y="1328811"/>
            <a:ext cx="2659585" cy="3054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●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■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None/>
            </a:pPr>
            <a:r>
              <a:rPr lang="en-US" sz="1400" b="1" dirty="0">
                <a:cs typeface="Calibri"/>
              </a:rPr>
              <a:t>Plot of 10 Identified Clusters</a:t>
            </a:r>
            <a:endParaRPr lang="en-US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636CCDD-6F57-45F4-B231-3C0F6A3242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426961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2550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12BABC8-831E-42C0-A11B-67DBFEFEE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854091"/>
              </p:ext>
            </p:extLst>
          </p:nvPr>
        </p:nvGraphicFramePr>
        <p:xfrm>
          <a:off x="1118585" y="176075"/>
          <a:ext cx="10022891" cy="591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93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15599" y="975960"/>
            <a:ext cx="8382171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0000"/>
                </a:solidFill>
                <a:latin typeface="+mn-lt"/>
                <a:cs typeface="Calibri"/>
              </a:rPr>
              <a:t>Supervised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8D4F9-517C-4F0B-9924-CD94023ECEE8}"/>
              </a:ext>
            </a:extLst>
          </p:cNvPr>
          <p:cNvSpPr/>
          <p:nvPr/>
        </p:nvSpPr>
        <p:spPr>
          <a:xfrm>
            <a:off x="651028" y="1918748"/>
            <a:ext cx="9709213" cy="403187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200" b="1" dirty="0">
                <a:cs typeface="Calibri" panose="020F0502020204030204"/>
              </a:rPr>
              <a:t>Can we b</a:t>
            </a:r>
            <a:r>
              <a:rPr lang="en-US" sz="3200" b="1" dirty="0"/>
              <a:t>uild a model to predict Medicare</a:t>
            </a:r>
            <a:r>
              <a:rPr lang="en-US" sz="3200" b="1" dirty="0">
                <a:solidFill>
                  <a:srgbClr val="FF0000"/>
                </a:solidFill>
              </a:rPr>
              <a:t> HCC score range</a:t>
            </a:r>
            <a:r>
              <a:rPr lang="en-US" sz="3200" b="1" dirty="0"/>
              <a:t> of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/>
              <a:t>healthcare providers to anticipate costs? </a:t>
            </a:r>
            <a:r>
              <a:rPr lang="en-US" sz="3200" b="1" dirty="0">
                <a:solidFill>
                  <a:srgbClr val="000000"/>
                </a:solidFill>
              </a:rPr>
              <a:t>And what are the </a:t>
            </a:r>
            <a:r>
              <a:rPr lang="en-US" sz="3200" b="1" dirty="0">
                <a:solidFill>
                  <a:srgbClr val="FF0000"/>
                </a:solidFill>
              </a:rPr>
              <a:t>primary factors</a:t>
            </a:r>
            <a:r>
              <a:rPr lang="en-US" sz="3200" b="1" dirty="0">
                <a:solidFill>
                  <a:srgbClr val="000000"/>
                </a:solidFill>
              </a:rPr>
              <a:t>?</a:t>
            </a:r>
            <a:r>
              <a:rPr lang="en-US" sz="3200" dirty="0">
                <a:solidFill>
                  <a:srgbClr val="000000"/>
                </a:solidFill>
              </a:rPr>
              <a:t> </a:t>
            </a:r>
            <a:r>
              <a:rPr lang="en-US" sz="3200" dirty="0">
                <a:solidFill>
                  <a:srgbClr val="000000"/>
                </a:solidFill>
                <a:cs typeface="Calibri Light"/>
              </a:rPr>
              <a:t>​</a:t>
            </a:r>
            <a:endParaRPr lang="en-US" sz="3200" dirty="0">
              <a:solidFill>
                <a:srgbClr val="000000"/>
              </a:solidFill>
              <a:cs typeface="Calibri" panose="020F0502020204030204"/>
            </a:endParaRPr>
          </a:p>
          <a:p>
            <a:endParaRPr lang="en-US" sz="3200" dirty="0">
              <a:cs typeface="Calibri" panose="020F0502020204030204"/>
            </a:endParaRPr>
          </a:p>
          <a:p>
            <a:endParaRPr lang="en-US" sz="3200" dirty="0">
              <a:cs typeface="Calibri" panose="020F0502020204030204"/>
            </a:endParaRPr>
          </a:p>
          <a:p>
            <a:r>
              <a:rPr lang="en-US" sz="3200" dirty="0">
                <a:cs typeface="Calibri" panose="020F0502020204030204"/>
              </a:rPr>
              <a:t>Proposed Models: </a:t>
            </a:r>
            <a:endParaRPr lang="en-US" sz="3200" dirty="0">
              <a:solidFill>
                <a:srgbClr val="000000"/>
              </a:solidFill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  <a:cs typeface="Calibri"/>
              </a:rPr>
              <a:t>Logistic Regression</a:t>
            </a:r>
            <a:endParaRPr lang="en-US" sz="3200" dirty="0">
              <a:solidFill>
                <a:srgbClr val="000000"/>
              </a:solidFill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  <a:cs typeface="Calibri"/>
              </a:rPr>
              <a:t>Random Forest</a:t>
            </a:r>
            <a:endParaRPr lang="en-US" sz="3200" dirty="0">
              <a:solidFill>
                <a:srgbClr val="000000"/>
              </a:solidFill>
              <a:cs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4F7E33A-5D6F-4A4E-9DFF-7C920854B6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242515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3867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7;p19">
            <a:extLst>
              <a:ext uri="{FF2B5EF4-FFF2-40B4-BE49-F238E27FC236}">
                <a16:creationId xmlns:a16="http://schemas.microsoft.com/office/drawing/2014/main" id="{B3EF8646-95B6-41E3-ACC2-88FF1C82A982}"/>
              </a:ext>
            </a:extLst>
          </p:cNvPr>
          <p:cNvSpPr txBox="1">
            <a:spLocks noGrp="1"/>
          </p:cNvSpPr>
          <p:nvPr/>
        </p:nvSpPr>
        <p:spPr>
          <a:xfrm>
            <a:off x="415600" y="807280"/>
            <a:ext cx="11360800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FF0000"/>
                </a:solidFill>
                <a:ea typeface="+mj-ea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dirty="0"/>
              <a:t>Model – Logistic Regression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461107-59D5-4687-B0C4-9AF864F71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0324414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Google Shape;98;p19">
            <a:extLst>
              <a:ext uri="{FF2B5EF4-FFF2-40B4-BE49-F238E27FC236}">
                <a16:creationId xmlns:a16="http://schemas.microsoft.com/office/drawing/2014/main" id="{C7F0F032-DA68-41B6-8D10-C65BEEDCB7ED}"/>
              </a:ext>
            </a:extLst>
          </p:cNvPr>
          <p:cNvSpPr txBox="1">
            <a:spLocks/>
          </p:cNvSpPr>
          <p:nvPr/>
        </p:nvSpPr>
        <p:spPr>
          <a:xfrm>
            <a:off x="389027" y="1257033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Fitting the model</a:t>
            </a:r>
            <a:endParaRPr lang="en-US" sz="1400" dirty="0">
              <a:cs typeface="Calibri" panose="020F0502020204030204"/>
            </a:endParaRPr>
          </a:p>
        </p:txBody>
      </p:sp>
      <p:sp>
        <p:nvSpPr>
          <p:cNvPr id="10" name="Google Shape;98;p19">
            <a:extLst>
              <a:ext uri="{FF2B5EF4-FFF2-40B4-BE49-F238E27FC236}">
                <a16:creationId xmlns:a16="http://schemas.microsoft.com/office/drawing/2014/main" id="{8F5712C7-5EB2-4D6B-ADC3-FE5D6F20516B}"/>
              </a:ext>
            </a:extLst>
          </p:cNvPr>
          <p:cNvSpPr txBox="1">
            <a:spLocks/>
          </p:cNvSpPr>
          <p:nvPr/>
        </p:nvSpPr>
        <p:spPr>
          <a:xfrm>
            <a:off x="285603" y="4655571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Model Accuracy (with 10, 10)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01B2-69E0-4A80-9DA8-AEB4BA73EB13}"/>
              </a:ext>
            </a:extLst>
          </p:cNvPr>
          <p:cNvSpPr txBox="1"/>
          <p:nvPr/>
        </p:nvSpPr>
        <p:spPr>
          <a:xfrm>
            <a:off x="6390332" y="1206115"/>
            <a:ext cx="2308242" cy="4646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>
              <a:defRPr lang="en-US"/>
            </a:defPPr>
            <a:lvl1pPr marL="1524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Confusion Matrices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605BB0-6BA2-44D0-B50B-16F2BC22C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29" y="1698974"/>
            <a:ext cx="5114464" cy="49248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205EEF-6001-430D-8E4F-32FC52B542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600" y="5176434"/>
            <a:ext cx="5763258" cy="14474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53495-87E1-492B-8F44-60BCF2BFB7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874"/>
          <a:stretch/>
        </p:blipFill>
        <p:spPr>
          <a:xfrm>
            <a:off x="415600" y="1767410"/>
            <a:ext cx="5763258" cy="30442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E7451B-3D90-4F11-BB4F-29A5E4FA880B}"/>
              </a:ext>
            </a:extLst>
          </p:cNvPr>
          <p:cNvSpPr/>
          <p:nvPr/>
        </p:nvSpPr>
        <p:spPr>
          <a:xfrm>
            <a:off x="495644" y="6135571"/>
            <a:ext cx="1306565" cy="488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E3B1FB-C556-4FC2-A29D-6EB2179E1771}"/>
              </a:ext>
            </a:extLst>
          </p:cNvPr>
          <p:cNvSpPr/>
          <p:nvPr/>
        </p:nvSpPr>
        <p:spPr>
          <a:xfrm>
            <a:off x="6622741" y="5308847"/>
            <a:ext cx="665826" cy="1864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57AB7A-3910-4C1C-8344-2211BDDDF8FB}"/>
              </a:ext>
            </a:extLst>
          </p:cNvPr>
          <p:cNvSpPr/>
          <p:nvPr/>
        </p:nvSpPr>
        <p:spPr>
          <a:xfrm>
            <a:off x="7192390" y="5567778"/>
            <a:ext cx="665826" cy="1864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9C8E53-074F-4737-B233-299A12291EA7}"/>
              </a:ext>
            </a:extLst>
          </p:cNvPr>
          <p:cNvSpPr/>
          <p:nvPr/>
        </p:nvSpPr>
        <p:spPr>
          <a:xfrm>
            <a:off x="7742807" y="5816357"/>
            <a:ext cx="665826" cy="1864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0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7;p19">
            <a:extLst>
              <a:ext uri="{FF2B5EF4-FFF2-40B4-BE49-F238E27FC236}">
                <a16:creationId xmlns:a16="http://schemas.microsoft.com/office/drawing/2014/main" id="{B3EF8646-95B6-41E3-ACC2-88FF1C82A982}"/>
              </a:ext>
            </a:extLst>
          </p:cNvPr>
          <p:cNvSpPr txBox="1">
            <a:spLocks noGrp="1"/>
          </p:cNvSpPr>
          <p:nvPr/>
        </p:nvSpPr>
        <p:spPr>
          <a:xfrm>
            <a:off x="415600" y="807280"/>
            <a:ext cx="11360800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FF0000"/>
                </a:solidFill>
                <a:ea typeface="+mj-ea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dirty="0"/>
              <a:t>Model </a:t>
            </a:r>
            <a:r>
              <a:rPr lang="mr-IN" dirty="0"/>
              <a:t>–</a:t>
            </a:r>
            <a:r>
              <a:rPr lang="en-US" dirty="0"/>
              <a:t> Random Forest without EPA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tx1"/>
                </a:solidFill>
              </a:rPr>
              <a:t>10,10</a:t>
            </a:r>
            <a:r>
              <a:rPr lang="en-US" sz="1800" dirty="0"/>
              <a:t>)</a:t>
            </a:r>
            <a:endParaRPr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D9FEF2E-D2BA-5E4B-AEE1-26428925C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7"/>
          <a:stretch/>
        </p:blipFill>
        <p:spPr>
          <a:xfrm>
            <a:off x="6878647" y="1695581"/>
            <a:ext cx="4897753" cy="1642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FDFD74-60AF-B648-8C92-454CDD6A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47" y="4161513"/>
            <a:ext cx="4953842" cy="24754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461107-59D5-4687-B0C4-9AF864F7108D}"/>
              </a:ext>
            </a:extLst>
          </p:cNvPr>
          <p:cNvGraphicFramePr/>
          <p:nvPr/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D01C40-E313-4CAE-845A-CA2426EEA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600" y="1713337"/>
            <a:ext cx="6124352" cy="20928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Google Shape;98;p19">
            <a:extLst>
              <a:ext uri="{FF2B5EF4-FFF2-40B4-BE49-F238E27FC236}">
                <a16:creationId xmlns:a16="http://schemas.microsoft.com/office/drawing/2014/main" id="{C7F0F032-DA68-41B6-8D10-C65BEEDCB7ED}"/>
              </a:ext>
            </a:extLst>
          </p:cNvPr>
          <p:cNvSpPr txBox="1">
            <a:spLocks/>
          </p:cNvSpPr>
          <p:nvPr/>
        </p:nvSpPr>
        <p:spPr>
          <a:xfrm>
            <a:off x="389027" y="1257033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Fitting the model (with 10, 10)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0" name="Google Shape;98;p19">
            <a:extLst>
              <a:ext uri="{FF2B5EF4-FFF2-40B4-BE49-F238E27FC236}">
                <a16:creationId xmlns:a16="http://schemas.microsoft.com/office/drawing/2014/main" id="{8F5712C7-5EB2-4D6B-ADC3-FE5D6F20516B}"/>
              </a:ext>
            </a:extLst>
          </p:cNvPr>
          <p:cNvSpPr txBox="1">
            <a:spLocks/>
          </p:cNvSpPr>
          <p:nvPr/>
        </p:nvSpPr>
        <p:spPr>
          <a:xfrm>
            <a:off x="6738040" y="1208830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Model Accuracy (with 10, 10)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1" name="Google Shape;98;p19">
            <a:extLst>
              <a:ext uri="{FF2B5EF4-FFF2-40B4-BE49-F238E27FC236}">
                <a16:creationId xmlns:a16="http://schemas.microsoft.com/office/drawing/2014/main" id="{90B5B8FC-C00E-45C2-89ED-FABD3A37EA3A}"/>
              </a:ext>
            </a:extLst>
          </p:cNvPr>
          <p:cNvSpPr txBox="1">
            <a:spLocks/>
          </p:cNvSpPr>
          <p:nvPr/>
        </p:nvSpPr>
        <p:spPr>
          <a:xfrm>
            <a:off x="355600" y="3651136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Plot of significant Features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2" name="Google Shape;98;p19">
            <a:extLst>
              <a:ext uri="{FF2B5EF4-FFF2-40B4-BE49-F238E27FC236}">
                <a16:creationId xmlns:a16="http://schemas.microsoft.com/office/drawing/2014/main" id="{68525F18-6AEB-40C8-A9CD-4241BCF387BD}"/>
              </a:ext>
            </a:extLst>
          </p:cNvPr>
          <p:cNvSpPr txBox="1">
            <a:spLocks/>
          </p:cNvSpPr>
          <p:nvPr/>
        </p:nvSpPr>
        <p:spPr>
          <a:xfrm>
            <a:off x="6738040" y="3648817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Output of Significant Features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770-D95C-49B1-A600-38942909B4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153" b="20487"/>
          <a:stretch/>
        </p:blipFill>
        <p:spPr>
          <a:xfrm>
            <a:off x="415600" y="4162234"/>
            <a:ext cx="6124351" cy="24747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E7451B-3D90-4F11-BB4F-29A5E4FA880B}"/>
              </a:ext>
            </a:extLst>
          </p:cNvPr>
          <p:cNvSpPr/>
          <p:nvPr/>
        </p:nvSpPr>
        <p:spPr>
          <a:xfrm>
            <a:off x="6878647" y="2805344"/>
            <a:ext cx="1306565" cy="488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196FC-9416-4777-9971-E360C89D982C}"/>
              </a:ext>
            </a:extLst>
          </p:cNvPr>
          <p:cNvSpPr/>
          <p:nvPr/>
        </p:nvSpPr>
        <p:spPr>
          <a:xfrm>
            <a:off x="486623" y="3091636"/>
            <a:ext cx="4248209" cy="488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1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7;p19">
            <a:extLst>
              <a:ext uri="{FF2B5EF4-FFF2-40B4-BE49-F238E27FC236}">
                <a16:creationId xmlns:a16="http://schemas.microsoft.com/office/drawing/2014/main" id="{B3EF8646-95B6-41E3-ACC2-88FF1C82A982}"/>
              </a:ext>
            </a:extLst>
          </p:cNvPr>
          <p:cNvSpPr txBox="1">
            <a:spLocks noGrp="1"/>
          </p:cNvSpPr>
          <p:nvPr/>
        </p:nvSpPr>
        <p:spPr>
          <a:xfrm>
            <a:off x="415600" y="807280"/>
            <a:ext cx="11360800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FF0000"/>
                </a:solidFill>
                <a:ea typeface="+mj-ea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dirty="0"/>
              <a:t>Model </a:t>
            </a:r>
            <a:r>
              <a:rPr lang="mr-IN" dirty="0"/>
              <a:t>–</a:t>
            </a:r>
            <a:r>
              <a:rPr lang="en-US" dirty="0"/>
              <a:t> Random Forest without EPA 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tx1"/>
                </a:solidFill>
              </a:rPr>
              <a:t>4,5</a:t>
            </a:r>
            <a:r>
              <a:rPr lang="en-US" sz="1800" dirty="0"/>
              <a:t>)</a:t>
            </a:r>
            <a:endParaRPr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461107-59D5-4687-B0C4-9AF864F7108D}"/>
              </a:ext>
            </a:extLst>
          </p:cNvPr>
          <p:cNvGraphicFramePr/>
          <p:nvPr/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3FFA28B-C438-4CFE-B8A2-E4FC1834BE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928"/>
          <a:stretch/>
        </p:blipFill>
        <p:spPr>
          <a:xfrm>
            <a:off x="415600" y="4149512"/>
            <a:ext cx="6124352" cy="248745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Google Shape;98;p19">
            <a:extLst>
              <a:ext uri="{FF2B5EF4-FFF2-40B4-BE49-F238E27FC236}">
                <a16:creationId xmlns:a16="http://schemas.microsoft.com/office/drawing/2014/main" id="{C7F0F032-DA68-41B6-8D10-C65BEEDCB7ED}"/>
              </a:ext>
            </a:extLst>
          </p:cNvPr>
          <p:cNvSpPr txBox="1">
            <a:spLocks/>
          </p:cNvSpPr>
          <p:nvPr/>
        </p:nvSpPr>
        <p:spPr>
          <a:xfrm>
            <a:off x="389027" y="1257033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Fitting the model (with 4, 5)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0" name="Google Shape;98;p19">
            <a:extLst>
              <a:ext uri="{FF2B5EF4-FFF2-40B4-BE49-F238E27FC236}">
                <a16:creationId xmlns:a16="http://schemas.microsoft.com/office/drawing/2014/main" id="{8F5712C7-5EB2-4D6B-ADC3-FE5D6F20516B}"/>
              </a:ext>
            </a:extLst>
          </p:cNvPr>
          <p:cNvSpPr txBox="1">
            <a:spLocks/>
          </p:cNvSpPr>
          <p:nvPr/>
        </p:nvSpPr>
        <p:spPr>
          <a:xfrm>
            <a:off x="6738040" y="1164440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Model Accuracy (with 4, 5)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1" name="Google Shape;98;p19">
            <a:extLst>
              <a:ext uri="{FF2B5EF4-FFF2-40B4-BE49-F238E27FC236}">
                <a16:creationId xmlns:a16="http://schemas.microsoft.com/office/drawing/2014/main" id="{90B5B8FC-C00E-45C2-89ED-FABD3A37EA3A}"/>
              </a:ext>
            </a:extLst>
          </p:cNvPr>
          <p:cNvSpPr txBox="1">
            <a:spLocks/>
          </p:cNvSpPr>
          <p:nvPr/>
        </p:nvSpPr>
        <p:spPr>
          <a:xfrm>
            <a:off x="355600" y="3651136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Plot of significant Features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2" name="Google Shape;98;p19">
            <a:extLst>
              <a:ext uri="{FF2B5EF4-FFF2-40B4-BE49-F238E27FC236}">
                <a16:creationId xmlns:a16="http://schemas.microsoft.com/office/drawing/2014/main" id="{68525F18-6AEB-40C8-A9CD-4241BCF387BD}"/>
              </a:ext>
            </a:extLst>
          </p:cNvPr>
          <p:cNvSpPr txBox="1">
            <a:spLocks/>
          </p:cNvSpPr>
          <p:nvPr/>
        </p:nvSpPr>
        <p:spPr>
          <a:xfrm>
            <a:off x="6738040" y="3651136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Output of Significant Features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08F95-4DE9-4A39-91A7-E033D39877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9" b="44825"/>
          <a:stretch/>
        </p:blipFill>
        <p:spPr>
          <a:xfrm>
            <a:off x="415600" y="1703220"/>
            <a:ext cx="6154638" cy="2086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EA4DB-5D63-44DF-9537-19549BBEBD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709" r="38836" b="-1"/>
          <a:stretch/>
        </p:blipFill>
        <p:spPr>
          <a:xfrm>
            <a:off x="6897950" y="1694342"/>
            <a:ext cx="4878450" cy="1650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0EFC4-ED96-4AED-9B8B-4346A120B5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52" r="12296"/>
          <a:stretch/>
        </p:blipFill>
        <p:spPr>
          <a:xfrm>
            <a:off x="6897950" y="4149511"/>
            <a:ext cx="4878451" cy="2487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0E4242-D842-4FB3-BCFB-678FA23DB2E1}"/>
              </a:ext>
            </a:extLst>
          </p:cNvPr>
          <p:cNvSpPr/>
          <p:nvPr/>
        </p:nvSpPr>
        <p:spPr>
          <a:xfrm>
            <a:off x="6985179" y="2663300"/>
            <a:ext cx="1191155" cy="402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27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3B8F63-790F-454B-9E70-BDFBC0B0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086" y="1693232"/>
            <a:ext cx="4886912" cy="17535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461107-59D5-4687-B0C4-9AF864F7108D}"/>
              </a:ext>
            </a:extLst>
          </p:cNvPr>
          <p:cNvGraphicFramePr/>
          <p:nvPr/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98;p19">
            <a:extLst>
              <a:ext uri="{FF2B5EF4-FFF2-40B4-BE49-F238E27FC236}">
                <a16:creationId xmlns:a16="http://schemas.microsoft.com/office/drawing/2014/main" id="{C7F0F032-DA68-41B6-8D10-C65BEEDCB7ED}"/>
              </a:ext>
            </a:extLst>
          </p:cNvPr>
          <p:cNvSpPr txBox="1">
            <a:spLocks/>
          </p:cNvSpPr>
          <p:nvPr/>
        </p:nvSpPr>
        <p:spPr>
          <a:xfrm>
            <a:off x="389027" y="1239277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Fitting the model (with 4, 5)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0" name="Google Shape;98;p19">
            <a:extLst>
              <a:ext uri="{FF2B5EF4-FFF2-40B4-BE49-F238E27FC236}">
                <a16:creationId xmlns:a16="http://schemas.microsoft.com/office/drawing/2014/main" id="{8F5712C7-5EB2-4D6B-ADC3-FE5D6F20516B}"/>
              </a:ext>
            </a:extLst>
          </p:cNvPr>
          <p:cNvSpPr txBox="1">
            <a:spLocks/>
          </p:cNvSpPr>
          <p:nvPr/>
        </p:nvSpPr>
        <p:spPr>
          <a:xfrm>
            <a:off x="6746918" y="1208830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Model Accuracy (with 4, 5)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1" name="Google Shape;98;p19">
            <a:extLst>
              <a:ext uri="{FF2B5EF4-FFF2-40B4-BE49-F238E27FC236}">
                <a16:creationId xmlns:a16="http://schemas.microsoft.com/office/drawing/2014/main" id="{90B5B8FC-C00E-45C2-89ED-FABD3A37EA3A}"/>
              </a:ext>
            </a:extLst>
          </p:cNvPr>
          <p:cNvSpPr txBox="1">
            <a:spLocks/>
          </p:cNvSpPr>
          <p:nvPr/>
        </p:nvSpPr>
        <p:spPr>
          <a:xfrm>
            <a:off x="355600" y="3668892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Plot of significant Features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2" name="Google Shape;98;p19">
            <a:extLst>
              <a:ext uri="{FF2B5EF4-FFF2-40B4-BE49-F238E27FC236}">
                <a16:creationId xmlns:a16="http://schemas.microsoft.com/office/drawing/2014/main" id="{68525F18-6AEB-40C8-A9CD-4241BCF387BD}"/>
              </a:ext>
            </a:extLst>
          </p:cNvPr>
          <p:cNvSpPr txBox="1">
            <a:spLocks/>
          </p:cNvSpPr>
          <p:nvPr/>
        </p:nvSpPr>
        <p:spPr>
          <a:xfrm>
            <a:off x="6738040" y="3603232"/>
            <a:ext cx="4379232" cy="510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 pitchFamily="34" charset="0"/>
              <a:buNone/>
            </a:pPr>
            <a:r>
              <a:rPr lang="en-US" sz="1400" b="1" dirty="0"/>
              <a:t>Output of Significant Features</a:t>
            </a:r>
            <a:endParaRPr lang="en-US" sz="1400" b="1" dirty="0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1400" dirty="0">
              <a:cs typeface="Calibri" panose="020F0502020204030204"/>
            </a:endParaRPr>
          </a:p>
        </p:txBody>
      </p:sp>
      <p:sp>
        <p:nvSpPr>
          <p:cNvPr id="13" name="Google Shape;97;p19">
            <a:extLst>
              <a:ext uri="{FF2B5EF4-FFF2-40B4-BE49-F238E27FC236}">
                <a16:creationId xmlns:a16="http://schemas.microsoft.com/office/drawing/2014/main" id="{0B97F4E9-B1A9-4088-8412-F5B49663D906}"/>
              </a:ext>
            </a:extLst>
          </p:cNvPr>
          <p:cNvSpPr txBox="1">
            <a:spLocks noGrp="1"/>
          </p:cNvSpPr>
          <p:nvPr/>
        </p:nvSpPr>
        <p:spPr>
          <a:xfrm>
            <a:off x="415600" y="807280"/>
            <a:ext cx="11360800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FF0000"/>
                </a:solidFill>
                <a:ea typeface="+mj-ea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dirty="0"/>
              <a:t>Model </a:t>
            </a:r>
            <a:r>
              <a:rPr lang="mr-IN" dirty="0"/>
              <a:t>–</a:t>
            </a:r>
            <a:r>
              <a:rPr lang="en-US" dirty="0"/>
              <a:t> Random Forest </a:t>
            </a:r>
            <a:r>
              <a:rPr lang="en-US" dirty="0">
                <a:solidFill>
                  <a:schemeClr val="tx1"/>
                </a:solidFill>
              </a:rPr>
              <a:t>including</a:t>
            </a:r>
            <a:r>
              <a:rPr lang="en-US" dirty="0"/>
              <a:t> EPA 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tx1"/>
                </a:solidFill>
              </a:rPr>
              <a:t>4,5</a:t>
            </a:r>
            <a:r>
              <a:rPr lang="en-US" sz="1800" dirty="0"/>
              <a:t>)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3C4BA8-FF3A-4963-87F6-18DEDDCA56D2}"/>
              </a:ext>
            </a:extLst>
          </p:cNvPr>
          <p:cNvSpPr/>
          <p:nvPr/>
        </p:nvSpPr>
        <p:spPr>
          <a:xfrm>
            <a:off x="6906825" y="2624581"/>
            <a:ext cx="1118589" cy="392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EB5DB-B4DF-4296-9B5F-E5501B8730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298"/>
          <a:stretch/>
        </p:blipFill>
        <p:spPr>
          <a:xfrm>
            <a:off x="430742" y="4161513"/>
            <a:ext cx="6124353" cy="2487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0D904E-59FB-4B1C-B6A9-218B465353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1403" y="4128037"/>
            <a:ext cx="4878451" cy="25209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136F5D-86B4-4A2B-8E08-2CE2AA73EC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23" t="11132" b="15053"/>
          <a:stretch/>
        </p:blipFill>
        <p:spPr>
          <a:xfrm>
            <a:off x="418884" y="1703221"/>
            <a:ext cx="6124354" cy="2025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271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55600" y="1367957"/>
            <a:ext cx="11360800" cy="501759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Future Work</a:t>
            </a:r>
          </a:p>
          <a:p>
            <a:endParaRPr lang="en-US" dirty="0"/>
          </a:p>
          <a:p>
            <a:r>
              <a:rPr lang="en-US" dirty="0"/>
              <a:t>Attempt different models such Neural Nets, </a:t>
            </a:r>
            <a:r>
              <a:rPr lang="en-US" dirty="0" err="1"/>
              <a:t>XGBoost</a:t>
            </a:r>
            <a:r>
              <a:rPr lang="en-US" dirty="0"/>
              <a:t>, KNN, or Hierarchical Clustering</a:t>
            </a:r>
          </a:p>
          <a:p>
            <a:endParaRPr lang="en-US" dirty="0"/>
          </a:p>
          <a:p>
            <a:r>
              <a:rPr lang="en-US" dirty="0"/>
              <a:t>Consider dimensionality reducing techniques for feature engineering such as PCA and TSNE</a:t>
            </a:r>
          </a:p>
          <a:p>
            <a:endParaRPr lang="en-US" dirty="0"/>
          </a:p>
          <a:p>
            <a:r>
              <a:rPr lang="en-US" dirty="0"/>
              <a:t>Use alternative combinations for K-Means clustering</a:t>
            </a:r>
          </a:p>
          <a:p>
            <a:endParaRPr lang="en-US" dirty="0"/>
          </a:p>
          <a:p>
            <a:endParaRPr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650D5F6-4257-4795-A67E-DA4A1D168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37764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909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B7043B-7DCF-4A4C-8551-0FBF2108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34548" y="1804855"/>
            <a:ext cx="6317673" cy="4880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4D102-A423-4DAB-A14C-C5349EA27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466" y="-146600"/>
            <a:ext cx="10334625" cy="2387600"/>
          </a:xfrm>
        </p:spPr>
        <p:txBody>
          <a:bodyPr>
            <a:noAutofit/>
          </a:bodyPr>
          <a:lstStyle/>
          <a:p>
            <a:pPr algn="l"/>
            <a:r>
              <a:rPr lang="en-US" sz="4800" b="1" dirty="0"/>
              <a:t>Predicting Medicare Provider Future Expense Probability Score, Factors, and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525D1-CA14-482C-A9D2-557E5F62D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221" y="2329780"/>
            <a:ext cx="6199111" cy="475564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An Analysis of Medicare Provider, IRS Tax Data, and EPA Data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BDE5C7B-37BE-4FE6-9A11-616F18EE1E56}"/>
              </a:ext>
            </a:extLst>
          </p:cNvPr>
          <p:cNvSpPr txBox="1">
            <a:spLocks/>
          </p:cNvSpPr>
          <p:nvPr/>
        </p:nvSpPr>
        <p:spPr>
          <a:xfrm>
            <a:off x="787251" y="49988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Presented By: Zoe Zhou, Steve Barry, and Bharat Khatri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06/04/2019</a:t>
            </a:r>
          </a:p>
        </p:txBody>
      </p:sp>
    </p:spTree>
    <p:extLst>
      <p:ext uri="{BB962C8B-B14F-4D97-AF65-F5344CB8AC3E}">
        <p14:creationId xmlns:p14="http://schemas.microsoft.com/office/powerpoint/2010/main" val="216177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medicare provider fraud">
            <a:extLst>
              <a:ext uri="{FF2B5EF4-FFF2-40B4-BE49-F238E27FC236}">
                <a16:creationId xmlns:a16="http://schemas.microsoft.com/office/drawing/2014/main" id="{B3BDA0B8-C020-45ED-9C3A-8292E895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143" y="2154559"/>
            <a:ext cx="5516335" cy="433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9FA91-C298-40F8-9F5D-45881B97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42" y="865101"/>
            <a:ext cx="11582116" cy="1246352"/>
          </a:xfrm>
        </p:spPr>
        <p:txBody>
          <a:bodyPr>
            <a:normAutofit/>
          </a:bodyPr>
          <a:lstStyle/>
          <a:p>
            <a:r>
              <a:rPr lang="en-US" sz="2800" b="1" dirty="0"/>
              <a:t>Medicare Costs are increasing and expected to continue.  Additionally almost 10% of costs are related to Fraud (AARP).</a:t>
            </a:r>
          </a:p>
        </p:txBody>
      </p:sp>
      <p:pic>
        <p:nvPicPr>
          <p:cNvPr id="4" name="Picture 2" descr="Image result for medicare spending">
            <a:extLst>
              <a:ext uri="{FF2B5EF4-FFF2-40B4-BE49-F238E27FC236}">
                <a16:creationId xmlns:a16="http://schemas.microsoft.com/office/drawing/2014/main" id="{7B794EBF-20BC-47B7-A30F-AD20DF36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42" y="1919235"/>
            <a:ext cx="5311670" cy="464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0EF950-20B1-496C-A323-2C3FE11A9E60}"/>
              </a:ext>
            </a:extLst>
          </p:cNvPr>
          <p:cNvSpPr/>
          <p:nvPr/>
        </p:nvSpPr>
        <p:spPr>
          <a:xfrm>
            <a:off x="335087" y="649211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https://www.kff.org/medicare/slide/projected-medicare-spending-2013-2023/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95B14-DF49-4B0A-8165-E543434E694B}"/>
              </a:ext>
            </a:extLst>
          </p:cNvPr>
          <p:cNvSpPr/>
          <p:nvPr/>
        </p:nvSpPr>
        <p:spPr>
          <a:xfrm>
            <a:off x="5727143" y="649211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https://www.aarp.org/money/scams-fraud/info-2018/medicare-scams-fraud-identity-theft.html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B7D2996-4A55-4301-A795-38D9C3B53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812806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1166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FA91-C298-40F8-9F5D-45881B97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3" y="1351929"/>
            <a:ext cx="10772839" cy="9586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/>
              <a:t>Can we:</a:t>
            </a:r>
            <a:br>
              <a:rPr lang="en-US" sz="4000" b="1" dirty="0"/>
            </a:br>
            <a:br>
              <a:rPr lang="en-US" sz="2400" b="1" dirty="0"/>
            </a:b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B0DE8-E489-4F0B-8985-A20056EE7DF0}"/>
              </a:ext>
            </a:extLst>
          </p:cNvPr>
          <p:cNvSpPr txBox="1"/>
          <p:nvPr/>
        </p:nvSpPr>
        <p:spPr>
          <a:xfrm>
            <a:off x="842319" y="2304536"/>
            <a:ext cx="970417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bri Light"/>
              </a:rPr>
              <a:t>Build a model to predict Medicare</a:t>
            </a:r>
            <a:r>
              <a:rPr lang="en-US" sz="3200" b="1" dirty="0">
                <a:solidFill>
                  <a:srgbClr val="FF0000"/>
                </a:solidFill>
                <a:latin typeface="Calibri Light"/>
              </a:rPr>
              <a:t> HCC score </a:t>
            </a:r>
            <a:r>
              <a:rPr lang="en-US" sz="3200" b="1" dirty="0">
                <a:latin typeface="Calibri Light"/>
              </a:rPr>
              <a:t>of</a:t>
            </a:r>
            <a:r>
              <a:rPr lang="en-US" sz="3200" b="1" dirty="0">
                <a:solidFill>
                  <a:srgbClr val="FF0000"/>
                </a:solidFill>
                <a:latin typeface="Calibri Light"/>
              </a:rPr>
              <a:t> </a:t>
            </a:r>
            <a:r>
              <a:rPr lang="en-US" sz="3200" b="1" dirty="0">
                <a:latin typeface="Calibri Light"/>
              </a:rPr>
              <a:t>healthcare providers to anticipate costs? </a:t>
            </a:r>
            <a:r>
              <a:rPr lang="en-US" sz="3200" b="1" dirty="0">
                <a:solidFill>
                  <a:srgbClr val="000000"/>
                </a:solidFill>
                <a:latin typeface="Calibri Light"/>
              </a:rPr>
              <a:t>And what are the </a:t>
            </a:r>
            <a:r>
              <a:rPr lang="en-US" sz="3200" b="1" dirty="0">
                <a:solidFill>
                  <a:srgbClr val="FF0000"/>
                </a:solidFill>
                <a:latin typeface="Calibri Light"/>
              </a:rPr>
              <a:t>primary factors</a:t>
            </a:r>
            <a:r>
              <a:rPr lang="en-US" sz="3200" b="1" dirty="0">
                <a:solidFill>
                  <a:srgbClr val="000000"/>
                </a:solidFill>
                <a:latin typeface="Calibri Light"/>
              </a:rPr>
              <a:t>? </a:t>
            </a:r>
            <a:r>
              <a:rPr lang="en-US" sz="3200" dirty="0">
                <a:solidFill>
                  <a:srgbClr val="000000"/>
                </a:solidFill>
                <a:latin typeface="Calibri Light"/>
                <a:cs typeface="Calibri Light"/>
              </a:rPr>
              <a:t>​</a:t>
            </a:r>
            <a:endParaRPr lang="en-US" sz="32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>
              <a:latin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>
              <a:latin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bri Light"/>
              </a:rPr>
              <a:t>Construct an anomaly detection engine using clustering technics to </a:t>
            </a:r>
            <a:r>
              <a:rPr lang="en-US" sz="3200" b="1" dirty="0">
                <a:solidFill>
                  <a:srgbClr val="FF0000"/>
                </a:solidFill>
                <a:latin typeface="Calibri Light"/>
              </a:rPr>
              <a:t>identify potential fraud</a:t>
            </a:r>
            <a:r>
              <a:rPr lang="en-US" sz="3200" b="1" dirty="0">
                <a:latin typeface="Calibri Light"/>
              </a:rPr>
              <a:t>?</a:t>
            </a:r>
            <a:endParaRPr lang="en-US" sz="3200" dirty="0">
              <a:cs typeface="Calibri" panose="020F0502020204030204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97AD3BB-57D5-4C15-AD0A-144A3004F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357799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564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86080" y="975960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" sz="3200" b="1" dirty="0"/>
              <a:t>Data Used</a:t>
            </a:r>
            <a:endParaRPr sz="3200" b="1"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45120" y="1501864"/>
            <a:ext cx="11625200" cy="49867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Arial"/>
              <a:buChar char="●"/>
            </a:pPr>
            <a:r>
              <a:rPr lang="en" sz="1800" dirty="0"/>
              <a:t>Original Source</a:t>
            </a:r>
            <a:r>
              <a:rPr lang="en-US" sz="1800" dirty="0"/>
              <a:t>s</a:t>
            </a:r>
            <a:r>
              <a:rPr lang="en" sz="1800" dirty="0"/>
              <a:t>: </a:t>
            </a:r>
            <a:r>
              <a:rPr lang="en-US" sz="1800" dirty="0"/>
              <a:t>Medicare, IRS, EPA, and US Zip Code Data</a:t>
            </a:r>
            <a:endParaRPr sz="1800" dirty="0"/>
          </a:p>
          <a:p>
            <a:pPr>
              <a:lnSpc>
                <a:spcPct val="115000"/>
              </a:lnSpc>
              <a:buClr>
                <a:schemeClr val="dk2"/>
              </a:buClr>
              <a:buFont typeface="Arial"/>
              <a:buChar char="●"/>
            </a:pPr>
            <a:r>
              <a:rPr lang="en" sz="1800" dirty="0"/>
              <a:t>Sampled from Kaggle, </a:t>
            </a:r>
            <a:r>
              <a:rPr lang="en-US" sz="1800" dirty="0"/>
              <a:t>IRS, and simplemaps.com</a:t>
            </a:r>
            <a:endParaRPr sz="1800" dirty="0"/>
          </a:p>
          <a:p>
            <a:pPr lvl="1" indent="-457189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○"/>
            </a:pPr>
            <a:r>
              <a:rPr lang="en-US" sz="1600" dirty="0">
                <a:hlinkClick r:id="rId3"/>
              </a:rPr>
              <a:t>https://www.kaggle.com/cms/medicare-physician-other-supplier-npi-aggregates</a:t>
            </a:r>
            <a:endParaRPr lang="en-US" sz="1600" dirty="0"/>
          </a:p>
          <a:p>
            <a:pPr lvl="1" indent="-457189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○"/>
            </a:pPr>
            <a:r>
              <a:rPr lang="en-US" sz="1600" dirty="0">
                <a:hlinkClick r:id="rId4"/>
              </a:rPr>
              <a:t>https://www.irs.gov/statistics/soi-tax-stats-individual-income-tax-statistics-zip-code-data-soi</a:t>
            </a:r>
            <a:endParaRPr lang="en-US" sz="1600" dirty="0"/>
          </a:p>
          <a:p>
            <a:pPr lvl="1" indent="-457189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○"/>
            </a:pPr>
            <a:r>
              <a:rPr lang="en-US" sz="1600" dirty="0">
                <a:hlinkClick r:id="rId5"/>
              </a:rPr>
              <a:t>https://www.kaggle.com/epa/hazardous-air-pollutants</a:t>
            </a:r>
            <a:endParaRPr lang="en-US" sz="1600" dirty="0"/>
          </a:p>
          <a:p>
            <a:pPr lvl="1" indent="-457189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○"/>
            </a:pPr>
            <a:r>
              <a:rPr lang="en-US" sz="1600" dirty="0">
                <a:hlinkClick r:id="rId6"/>
              </a:rPr>
              <a:t>https://www.kaggle.com/epa/carbon-monoxide</a:t>
            </a:r>
            <a:endParaRPr lang="en-US" sz="1600" dirty="0"/>
          </a:p>
          <a:p>
            <a:pPr lvl="1" indent="-457189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○"/>
            </a:pPr>
            <a:r>
              <a:rPr lang="en-US" sz="1600" dirty="0">
                <a:hlinkClick r:id="rId7"/>
              </a:rPr>
              <a:t>https://simplemaps.com/data/us-zips</a:t>
            </a:r>
            <a:endParaRPr lang="en-US" sz="1600" dirty="0"/>
          </a:p>
          <a:p>
            <a:pPr marL="608965" indent="-456565">
              <a:lnSpc>
                <a:spcPct val="115000"/>
              </a:lnSpc>
              <a:buClr>
                <a:schemeClr val="dk2"/>
              </a:buClr>
              <a:buFont typeface="Arial"/>
              <a:buChar char="●"/>
            </a:pPr>
            <a:r>
              <a:rPr lang="en-US" sz="1800" b="1" dirty="0">
                <a:solidFill>
                  <a:schemeClr val="tx1"/>
                </a:solidFill>
              </a:rPr>
              <a:t>Medicare Data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" sz="1800" dirty="0">
                <a:solidFill>
                  <a:schemeClr val="tx1"/>
                </a:solidFill>
              </a:rPr>
              <a:t>2012-2016 </a:t>
            </a:r>
            <a:r>
              <a:rPr lang="en" sz="1100" dirty="0">
                <a:solidFill>
                  <a:schemeClr val="tx1"/>
                </a:solidFill>
              </a:rPr>
              <a:t>(</a:t>
            </a:r>
            <a:r>
              <a:rPr lang="en" sz="1100" dirty="0">
                <a:solidFill>
                  <a:srgbClr val="FF0000"/>
                </a:solidFill>
              </a:rPr>
              <a:t>6,747</a:t>
            </a:r>
            <a:r>
              <a:rPr lang="en-US" sz="1100" dirty="0">
                <a:solidFill>
                  <a:srgbClr val="FF0000"/>
                </a:solidFill>
              </a:rPr>
              <a:t>,</a:t>
            </a:r>
            <a:r>
              <a:rPr lang="en" sz="1100" dirty="0">
                <a:solidFill>
                  <a:srgbClr val="FF0000"/>
                </a:solidFill>
              </a:rPr>
              <a:t>040 </a:t>
            </a:r>
            <a:r>
              <a:rPr lang="en-US" sz="1100" dirty="0">
                <a:solidFill>
                  <a:schemeClr val="tx1"/>
                </a:solidFill>
              </a:rPr>
              <a:t>x</a:t>
            </a:r>
            <a:r>
              <a:rPr lang="en" sz="1100" dirty="0">
                <a:solidFill>
                  <a:srgbClr val="FF0000"/>
                </a:solidFill>
              </a:rPr>
              <a:t> 67-70 </a:t>
            </a:r>
            <a:r>
              <a:rPr lang="en" sz="1100" dirty="0">
                <a:solidFill>
                  <a:schemeClr val="tx1"/>
                </a:solidFill>
              </a:rPr>
              <a:t>x</a:t>
            </a:r>
            <a:r>
              <a:rPr lang="en" sz="1100" dirty="0">
                <a:solidFill>
                  <a:srgbClr val="FF0000"/>
                </a:solidFill>
              </a:rPr>
              <a:t> 5</a:t>
            </a:r>
            <a:r>
              <a:rPr lang="en" sz="1100" dirty="0">
                <a:solidFill>
                  <a:schemeClr val="tx1"/>
                </a:solidFill>
              </a:rPr>
              <a:t>)</a:t>
            </a:r>
            <a:endParaRPr sz="1100" dirty="0">
              <a:solidFill>
                <a:schemeClr val="tx1"/>
              </a:solidFill>
              <a:cs typeface="Calibri" panose="020F0502020204030204"/>
            </a:endParaRPr>
          </a:p>
          <a:p>
            <a:pPr marL="1218550" lvl="1" indent="-45656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Annual Information on all Medicare Healthcare Providers</a:t>
            </a:r>
          </a:p>
          <a:p>
            <a:pPr marL="1218550" lvl="1" indent="-45656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Including HCC score (prediction of future Medicare billing)</a:t>
            </a:r>
          </a:p>
          <a:p>
            <a:pPr marL="1218550" lvl="1" indent="-45656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5 independent files</a:t>
            </a:r>
          </a:p>
          <a:p>
            <a:pPr marL="608965" indent="-456565">
              <a:lnSpc>
                <a:spcPct val="115000"/>
              </a:lnSpc>
            </a:pPr>
            <a:r>
              <a:rPr lang="en-US" sz="1800" b="1" dirty="0">
                <a:solidFill>
                  <a:schemeClr val="tx1"/>
                </a:solidFill>
              </a:rPr>
              <a:t>IRS Tax Data</a:t>
            </a:r>
            <a:r>
              <a:rPr lang="en-US" sz="1800" dirty="0">
                <a:solidFill>
                  <a:schemeClr val="tx1"/>
                </a:solidFill>
              </a:rPr>
              <a:t> 2012-2016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100" dirty="0">
                <a:solidFill>
                  <a:schemeClr val="tx1"/>
                </a:solidFill>
              </a:rPr>
              <a:t>(</a:t>
            </a:r>
            <a:r>
              <a:rPr lang="en" sz="1100" dirty="0">
                <a:solidFill>
                  <a:srgbClr val="FF0000"/>
                </a:solidFill>
                <a:ea typeface="+mn-lt"/>
                <a:cs typeface="+mn-lt"/>
              </a:rPr>
              <a:t>846,860</a:t>
            </a:r>
            <a:r>
              <a:rPr lang="en" sz="1100" dirty="0">
                <a:solidFill>
                  <a:srgbClr val="FF0000"/>
                </a:solidFill>
              </a:rPr>
              <a:t> </a:t>
            </a:r>
            <a:r>
              <a:rPr lang="en-US" sz="1100" dirty="0">
                <a:solidFill>
                  <a:schemeClr val="tx1"/>
                </a:solidFill>
              </a:rPr>
              <a:t>x</a:t>
            </a:r>
            <a:r>
              <a:rPr lang="en-US" sz="1100" dirty="0">
                <a:solidFill>
                  <a:srgbClr val="FF0000"/>
                </a:solidFill>
              </a:rPr>
              <a:t> 7</a:t>
            </a:r>
            <a:r>
              <a:rPr lang="en" sz="1100" dirty="0">
                <a:solidFill>
                  <a:srgbClr val="FF0000"/>
                </a:solidFill>
              </a:rPr>
              <a:t>7</a:t>
            </a:r>
            <a:r>
              <a:rPr lang="en" sz="11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" sz="1100" dirty="0">
                <a:solidFill>
                  <a:schemeClr val="tx1"/>
                </a:solidFill>
                <a:ea typeface="+mn-lt"/>
                <a:cs typeface="+mn-lt"/>
              </a:rPr>
              <a:t>x</a:t>
            </a:r>
            <a:r>
              <a:rPr lang="en" sz="1100" dirty="0">
                <a:solidFill>
                  <a:srgbClr val="FF0000"/>
                </a:solidFill>
                <a:ea typeface="+mn-lt"/>
                <a:cs typeface="+mn-lt"/>
              </a:rPr>
              <a:t> 5</a:t>
            </a:r>
            <a:r>
              <a:rPr lang="en" sz="1100" dirty="0">
                <a:solidFill>
                  <a:schemeClr val="tx1"/>
                </a:solidFill>
              </a:rPr>
              <a:t>)</a:t>
            </a:r>
            <a:r>
              <a:rPr lang="en" sz="11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sz="1800" dirty="0">
              <a:solidFill>
                <a:schemeClr val="tx1"/>
              </a:solidFill>
              <a:cs typeface="Calibri" panose="020F0502020204030204"/>
            </a:endParaRPr>
          </a:p>
          <a:p>
            <a:pPr marL="1218550" lvl="1" indent="-45656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Annual aggregate tax return information by zip code district</a:t>
            </a:r>
          </a:p>
          <a:p>
            <a:pPr marL="1218550" lvl="1" indent="-45656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5 independent files</a:t>
            </a:r>
          </a:p>
          <a:p>
            <a:pPr marL="608965" indent="-456565">
              <a:lnSpc>
                <a:spcPct val="115000"/>
              </a:lnSpc>
            </a:pPr>
            <a:r>
              <a:rPr lang="en-US" sz="1800" b="1" dirty="0">
                <a:solidFill>
                  <a:schemeClr val="tx1"/>
                </a:solidFill>
              </a:rPr>
              <a:t>EPA Carbon Monoxide (CO) Levels Data </a:t>
            </a:r>
            <a:r>
              <a:rPr lang="en-US" sz="1800" dirty="0">
                <a:solidFill>
                  <a:schemeClr val="tx1"/>
                </a:solidFill>
              </a:rPr>
              <a:t>2001-2017 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>
                <a:solidFill>
                  <a:srgbClr val="FF0000"/>
                </a:solidFill>
                <a:ea typeface="+mn-lt"/>
                <a:cs typeface="+mn-lt"/>
              </a:rPr>
              <a:t>8,064,820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chemeClr val="tx1"/>
                </a:solidFill>
              </a:rPr>
              <a:t>x</a:t>
            </a:r>
            <a:r>
              <a:rPr lang="en-US" sz="1100" dirty="0">
                <a:solidFill>
                  <a:srgbClr val="FF0000"/>
                </a:solidFill>
              </a:rPr>
              <a:t> 31</a:t>
            </a:r>
            <a:r>
              <a:rPr lang="en-US" sz="1100" dirty="0">
                <a:solidFill>
                  <a:schemeClr val="tx1"/>
                </a:solidFill>
              </a:rPr>
              <a:t>) </a:t>
            </a:r>
          </a:p>
          <a:p>
            <a:pPr marL="1218550" lvl="1" indent="-45656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17 years of hourly (and 8 hour aggregated) measurement of CO by EPA sensor and US state and county code</a:t>
            </a:r>
          </a:p>
          <a:p>
            <a:pPr marL="608965" indent="-456565"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</a:rPr>
              <a:t>US Zip Code Data</a:t>
            </a:r>
            <a:r>
              <a:rPr lang="en-US" sz="1800" dirty="0">
                <a:solidFill>
                  <a:schemeClr val="tx1"/>
                </a:solidFill>
              </a:rPr>
              <a:t> 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>
                <a:solidFill>
                  <a:srgbClr val="FF0000"/>
                </a:solidFill>
                <a:ea typeface="+mn-lt"/>
                <a:cs typeface="+mn-lt"/>
              </a:rPr>
              <a:t>33,100</a:t>
            </a:r>
            <a:r>
              <a:rPr lang="en-US" sz="1100" dirty="0">
                <a:solidFill>
                  <a:schemeClr val="tx1"/>
                </a:solidFill>
              </a:rPr>
              <a:t> x </a:t>
            </a:r>
            <a:r>
              <a:rPr lang="en-US" sz="1100" dirty="0">
                <a:solidFill>
                  <a:srgbClr val="FF0000"/>
                </a:solidFill>
              </a:rPr>
              <a:t>16</a:t>
            </a:r>
            <a:r>
              <a:rPr lang="en-US" sz="1100" dirty="0">
                <a:solidFill>
                  <a:schemeClr val="tx1"/>
                </a:solidFill>
              </a:rPr>
              <a:t>) </a:t>
            </a:r>
          </a:p>
          <a:p>
            <a:pPr marL="1218550" lvl="1" indent="-45656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cs typeface="Calibri" panose="020F0502020204030204"/>
              </a:rPr>
              <a:t>US Zip Code, State, County Code, and other demographic data</a:t>
            </a: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lang="en-US" sz="18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C79F3AE-D565-41A6-9F53-FE7174B179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17186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5699E16-1292-4DD7-B7E4-3652986D9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62"/>
          <a:stretch/>
        </p:blipFill>
        <p:spPr>
          <a:xfrm>
            <a:off x="444786" y="1988557"/>
            <a:ext cx="4407780" cy="38967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Google Shape;77;p16">
            <a:extLst>
              <a:ext uri="{FF2B5EF4-FFF2-40B4-BE49-F238E27FC236}">
                <a16:creationId xmlns:a16="http://schemas.microsoft.com/office/drawing/2014/main" id="{89EF5944-8C55-45A8-9F05-8FB54B81F766}"/>
              </a:ext>
            </a:extLst>
          </p:cNvPr>
          <p:cNvSpPr txBox="1">
            <a:spLocks/>
          </p:cNvSpPr>
          <p:nvPr/>
        </p:nvSpPr>
        <p:spPr>
          <a:xfrm>
            <a:off x="386080" y="975960"/>
            <a:ext cx="11360800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spcBef>
                <a:spcPct val="0"/>
              </a:spcBef>
            </a:pPr>
            <a:r>
              <a:rPr lang="en-US" sz="3200" b="1" dirty="0"/>
              <a:t>Data Used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F4ABAC-1A1C-4212-B8A8-E2DF7FBF40DA}"/>
              </a:ext>
            </a:extLst>
          </p:cNvPr>
          <p:cNvSpPr txBox="1"/>
          <p:nvPr/>
        </p:nvSpPr>
        <p:spPr>
          <a:xfrm>
            <a:off x="5041835" y="1418565"/>
            <a:ext cx="1526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Medicare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76D816-7115-4640-8CF0-FCAD192E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835" y="1739560"/>
            <a:ext cx="6938864" cy="23575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A834FB-1035-48E6-AD0C-D2943A7B5B85}"/>
              </a:ext>
            </a:extLst>
          </p:cNvPr>
          <p:cNvSpPr txBox="1"/>
          <p:nvPr/>
        </p:nvSpPr>
        <p:spPr>
          <a:xfrm>
            <a:off x="386080" y="1647590"/>
            <a:ext cx="1526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D6DF1D-CF43-4E62-B8E1-1E46721D11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50"/>
          <a:stretch/>
        </p:blipFill>
        <p:spPr>
          <a:xfrm>
            <a:off x="5079159" y="4367408"/>
            <a:ext cx="4377069" cy="2144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500131A-3E10-4BA7-9244-BC0292D4773A}"/>
              </a:ext>
            </a:extLst>
          </p:cNvPr>
          <p:cNvSpPr txBox="1"/>
          <p:nvPr/>
        </p:nvSpPr>
        <p:spPr>
          <a:xfrm>
            <a:off x="5044938" y="4062239"/>
            <a:ext cx="212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 Zip to County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B9144D-0B1A-424C-964B-70487BABB84E}"/>
              </a:ext>
            </a:extLst>
          </p:cNvPr>
          <p:cNvCxnSpPr>
            <a:cxnSpLocks/>
          </p:cNvCxnSpPr>
          <p:nvPr/>
        </p:nvCxnSpPr>
        <p:spPr>
          <a:xfrm flipH="1">
            <a:off x="2735772" y="2918340"/>
            <a:ext cx="2200903" cy="19019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286F7-9584-473F-A2CA-9F7746658E40}"/>
              </a:ext>
            </a:extLst>
          </p:cNvPr>
          <p:cNvCxnSpPr>
            <a:cxnSpLocks/>
          </p:cNvCxnSpPr>
          <p:nvPr/>
        </p:nvCxnSpPr>
        <p:spPr>
          <a:xfrm flipH="1" flipV="1">
            <a:off x="3160450" y="5116588"/>
            <a:ext cx="1812767" cy="472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CAC68CE-3CEA-4B7B-877E-A21AE070D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357527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619DA-1BE7-4943-B597-1C67ECBB5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62"/>
          <a:stretch/>
        </p:blipFill>
        <p:spPr>
          <a:xfrm>
            <a:off x="234188" y="2085432"/>
            <a:ext cx="4407780" cy="38967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Google Shape;77;p16">
            <a:extLst>
              <a:ext uri="{FF2B5EF4-FFF2-40B4-BE49-F238E27FC236}">
                <a16:creationId xmlns:a16="http://schemas.microsoft.com/office/drawing/2014/main" id="{89EF5944-8C55-45A8-9F05-8FB54B81F766}"/>
              </a:ext>
            </a:extLst>
          </p:cNvPr>
          <p:cNvSpPr txBox="1">
            <a:spLocks/>
          </p:cNvSpPr>
          <p:nvPr/>
        </p:nvSpPr>
        <p:spPr>
          <a:xfrm>
            <a:off x="386080" y="975960"/>
            <a:ext cx="11360800" cy="7636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spcBef>
                <a:spcPct val="0"/>
              </a:spcBef>
            </a:pPr>
            <a:r>
              <a:rPr lang="en-US" sz="3200" b="1" dirty="0"/>
              <a:t>Data Used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F4ABAC-1A1C-4212-B8A8-E2DF7FBF40DA}"/>
              </a:ext>
            </a:extLst>
          </p:cNvPr>
          <p:cNvSpPr txBox="1"/>
          <p:nvPr/>
        </p:nvSpPr>
        <p:spPr>
          <a:xfrm>
            <a:off x="4972097" y="3931957"/>
            <a:ext cx="2050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IRS Aggregate Tax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834FB-1035-48E6-AD0C-D2943A7B5B85}"/>
              </a:ext>
            </a:extLst>
          </p:cNvPr>
          <p:cNvSpPr txBox="1"/>
          <p:nvPr/>
        </p:nvSpPr>
        <p:spPr>
          <a:xfrm>
            <a:off x="234188" y="1726622"/>
            <a:ext cx="1526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00131A-3E10-4BA7-9244-BC0292D4773A}"/>
              </a:ext>
            </a:extLst>
          </p:cNvPr>
          <p:cNvSpPr txBox="1"/>
          <p:nvPr/>
        </p:nvSpPr>
        <p:spPr>
          <a:xfrm>
            <a:off x="4972098" y="1307072"/>
            <a:ext cx="212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EPA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B9144D-0B1A-424C-964B-70487BABB84E}"/>
              </a:ext>
            </a:extLst>
          </p:cNvPr>
          <p:cNvCxnSpPr>
            <a:cxnSpLocks/>
          </p:cNvCxnSpPr>
          <p:nvPr/>
        </p:nvCxnSpPr>
        <p:spPr>
          <a:xfrm flipH="1">
            <a:off x="1760354" y="2918340"/>
            <a:ext cx="3176322" cy="1591117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286F7-9584-473F-A2CA-9F7746658E40}"/>
              </a:ext>
            </a:extLst>
          </p:cNvPr>
          <p:cNvCxnSpPr>
            <a:cxnSpLocks/>
          </p:cNvCxnSpPr>
          <p:nvPr/>
        </p:nvCxnSpPr>
        <p:spPr>
          <a:xfrm flipH="1" flipV="1">
            <a:off x="2006353" y="5255581"/>
            <a:ext cx="2965746" cy="7013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D50712-C2A4-4EB1-A9E3-DE82ABA1C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17" y="1662414"/>
            <a:ext cx="6984595" cy="2195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CF90C4-AB2C-4721-BD06-5C531056A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97" y="4188313"/>
            <a:ext cx="7140606" cy="2332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7990CED-8424-4FF0-8533-B4EA1EFF5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4239715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0847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ADD6690D-B850-4127-9EBA-FBDE50164EBA}"/>
              </a:ext>
            </a:extLst>
          </p:cNvPr>
          <p:cNvSpPr/>
          <p:nvPr/>
        </p:nvSpPr>
        <p:spPr>
          <a:xfrm>
            <a:off x="8238478" y="1678463"/>
            <a:ext cx="2812219" cy="3044457"/>
          </a:xfrm>
          <a:custGeom>
            <a:avLst/>
            <a:gdLst>
              <a:gd name="connsiteX0" fmla="*/ 266330 w 3710866"/>
              <a:gd name="connsiteY0" fmla="*/ 52683 h 3044457"/>
              <a:gd name="connsiteX1" fmla="*/ 266330 w 3710866"/>
              <a:gd name="connsiteY1" fmla="*/ 52683 h 3044457"/>
              <a:gd name="connsiteX2" fmla="*/ 177553 w 3710866"/>
              <a:gd name="connsiteY2" fmla="*/ 114826 h 3044457"/>
              <a:gd name="connsiteX3" fmla="*/ 159798 w 3710866"/>
              <a:gd name="connsiteY3" fmla="*/ 132582 h 3044457"/>
              <a:gd name="connsiteX4" fmla="*/ 133165 w 3710866"/>
              <a:gd name="connsiteY4" fmla="*/ 141459 h 3044457"/>
              <a:gd name="connsiteX5" fmla="*/ 97654 w 3710866"/>
              <a:gd name="connsiteY5" fmla="*/ 185848 h 3044457"/>
              <a:gd name="connsiteX6" fmla="*/ 71021 w 3710866"/>
              <a:gd name="connsiteY6" fmla="*/ 212481 h 3044457"/>
              <a:gd name="connsiteX7" fmla="*/ 44388 w 3710866"/>
              <a:gd name="connsiteY7" fmla="*/ 265747 h 3044457"/>
              <a:gd name="connsiteX8" fmla="*/ 17755 w 3710866"/>
              <a:gd name="connsiteY8" fmla="*/ 319013 h 3044457"/>
              <a:gd name="connsiteX9" fmla="*/ 8877 w 3710866"/>
              <a:gd name="connsiteY9" fmla="*/ 443300 h 3044457"/>
              <a:gd name="connsiteX10" fmla="*/ 0 w 3710866"/>
              <a:gd name="connsiteY10" fmla="*/ 514321 h 3044457"/>
              <a:gd name="connsiteX11" fmla="*/ 8877 w 3710866"/>
              <a:gd name="connsiteY11" fmla="*/ 1339945 h 3044457"/>
              <a:gd name="connsiteX12" fmla="*/ 35510 w 3710866"/>
              <a:gd name="connsiteY12" fmla="*/ 1455354 h 3044457"/>
              <a:gd name="connsiteX13" fmla="*/ 62143 w 3710866"/>
              <a:gd name="connsiteY13" fmla="*/ 1561887 h 3044457"/>
              <a:gd name="connsiteX14" fmla="*/ 79899 w 3710866"/>
              <a:gd name="connsiteY14" fmla="*/ 1579642 h 3044457"/>
              <a:gd name="connsiteX15" fmla="*/ 88776 w 3710866"/>
              <a:gd name="connsiteY15" fmla="*/ 1606275 h 3044457"/>
              <a:gd name="connsiteX16" fmla="*/ 106532 w 3710866"/>
              <a:gd name="connsiteY16" fmla="*/ 1624030 h 3044457"/>
              <a:gd name="connsiteX17" fmla="*/ 115409 w 3710866"/>
              <a:gd name="connsiteY17" fmla="*/ 1659541 h 3044457"/>
              <a:gd name="connsiteX18" fmla="*/ 150920 w 3710866"/>
              <a:gd name="connsiteY18" fmla="*/ 1712807 h 3044457"/>
              <a:gd name="connsiteX19" fmla="*/ 177553 w 3710866"/>
              <a:gd name="connsiteY19" fmla="*/ 1766073 h 3044457"/>
              <a:gd name="connsiteX20" fmla="*/ 213064 w 3710866"/>
              <a:gd name="connsiteY20" fmla="*/ 1828217 h 3044457"/>
              <a:gd name="connsiteX21" fmla="*/ 221941 w 3710866"/>
              <a:gd name="connsiteY21" fmla="*/ 1863727 h 3044457"/>
              <a:gd name="connsiteX22" fmla="*/ 239697 w 3710866"/>
              <a:gd name="connsiteY22" fmla="*/ 1881483 h 3044457"/>
              <a:gd name="connsiteX23" fmla="*/ 257452 w 3710866"/>
              <a:gd name="connsiteY23" fmla="*/ 1934749 h 3044457"/>
              <a:gd name="connsiteX24" fmla="*/ 292963 w 3710866"/>
              <a:gd name="connsiteY24" fmla="*/ 2014648 h 3044457"/>
              <a:gd name="connsiteX25" fmla="*/ 301840 w 3710866"/>
              <a:gd name="connsiteY25" fmla="*/ 2094547 h 3044457"/>
              <a:gd name="connsiteX26" fmla="*/ 310718 w 3710866"/>
              <a:gd name="connsiteY26" fmla="*/ 2121180 h 3044457"/>
              <a:gd name="connsiteX27" fmla="*/ 319596 w 3710866"/>
              <a:gd name="connsiteY27" fmla="*/ 2156690 h 3044457"/>
              <a:gd name="connsiteX28" fmla="*/ 346229 w 3710866"/>
              <a:gd name="connsiteY28" fmla="*/ 2236589 h 3044457"/>
              <a:gd name="connsiteX29" fmla="*/ 355106 w 3710866"/>
              <a:gd name="connsiteY29" fmla="*/ 2263222 h 3044457"/>
              <a:gd name="connsiteX30" fmla="*/ 390617 w 3710866"/>
              <a:gd name="connsiteY30" fmla="*/ 2360877 h 3044457"/>
              <a:gd name="connsiteX31" fmla="*/ 408372 w 3710866"/>
              <a:gd name="connsiteY31" fmla="*/ 2431898 h 3044457"/>
              <a:gd name="connsiteX32" fmla="*/ 426128 w 3710866"/>
              <a:gd name="connsiteY32" fmla="*/ 2467409 h 3044457"/>
              <a:gd name="connsiteX33" fmla="*/ 452761 w 3710866"/>
              <a:gd name="connsiteY33" fmla="*/ 2565063 h 3044457"/>
              <a:gd name="connsiteX34" fmla="*/ 470516 w 3710866"/>
              <a:gd name="connsiteY34" fmla="*/ 2618329 h 3044457"/>
              <a:gd name="connsiteX35" fmla="*/ 479394 w 3710866"/>
              <a:gd name="connsiteY35" fmla="*/ 2644962 h 3044457"/>
              <a:gd name="connsiteX36" fmla="*/ 497149 w 3710866"/>
              <a:gd name="connsiteY36" fmla="*/ 2689351 h 3044457"/>
              <a:gd name="connsiteX37" fmla="*/ 506027 w 3710866"/>
              <a:gd name="connsiteY37" fmla="*/ 2715984 h 3044457"/>
              <a:gd name="connsiteX38" fmla="*/ 523782 w 3710866"/>
              <a:gd name="connsiteY38" fmla="*/ 2795883 h 3044457"/>
              <a:gd name="connsiteX39" fmla="*/ 541538 w 3710866"/>
              <a:gd name="connsiteY39" fmla="*/ 2813638 h 3044457"/>
              <a:gd name="connsiteX40" fmla="*/ 568171 w 3710866"/>
              <a:gd name="connsiteY40" fmla="*/ 2902415 h 3044457"/>
              <a:gd name="connsiteX41" fmla="*/ 585926 w 3710866"/>
              <a:gd name="connsiteY41" fmla="*/ 2929048 h 3044457"/>
              <a:gd name="connsiteX42" fmla="*/ 603681 w 3710866"/>
              <a:gd name="connsiteY42" fmla="*/ 3008947 h 3044457"/>
              <a:gd name="connsiteX43" fmla="*/ 612559 w 3710866"/>
              <a:gd name="connsiteY43" fmla="*/ 3035580 h 3044457"/>
              <a:gd name="connsiteX44" fmla="*/ 3710866 w 3710866"/>
              <a:gd name="connsiteY44" fmla="*/ 3044457 h 3044457"/>
              <a:gd name="connsiteX45" fmla="*/ 3710866 w 3710866"/>
              <a:gd name="connsiteY45" fmla="*/ 17172 h 3044457"/>
              <a:gd name="connsiteX46" fmla="*/ 3045040 w 3710866"/>
              <a:gd name="connsiteY46" fmla="*/ 17172 h 3044457"/>
              <a:gd name="connsiteX47" fmla="*/ 2894120 w 3710866"/>
              <a:gd name="connsiteY47" fmla="*/ 34927 h 3044457"/>
              <a:gd name="connsiteX48" fmla="*/ 2840854 w 3710866"/>
              <a:gd name="connsiteY48" fmla="*/ 43805 h 3044457"/>
              <a:gd name="connsiteX49" fmla="*/ 2095130 w 3710866"/>
              <a:gd name="connsiteY49" fmla="*/ 61560 h 3044457"/>
              <a:gd name="connsiteX50" fmla="*/ 1669002 w 3710866"/>
              <a:gd name="connsiteY50" fmla="*/ 79316 h 3044457"/>
              <a:gd name="connsiteX51" fmla="*/ 1154097 w 3710866"/>
              <a:gd name="connsiteY51" fmla="*/ 97071 h 3044457"/>
              <a:gd name="connsiteX52" fmla="*/ 719091 w 3710866"/>
              <a:gd name="connsiteY52" fmla="*/ 88193 h 3044457"/>
              <a:gd name="connsiteX53" fmla="*/ 568171 w 3710866"/>
              <a:gd name="connsiteY53" fmla="*/ 79316 h 3044457"/>
              <a:gd name="connsiteX54" fmla="*/ 399495 w 3710866"/>
              <a:gd name="connsiteY54" fmla="*/ 61560 h 3044457"/>
              <a:gd name="connsiteX55" fmla="*/ 319596 w 3710866"/>
              <a:gd name="connsiteY55" fmla="*/ 52683 h 3044457"/>
              <a:gd name="connsiteX56" fmla="*/ 310718 w 3710866"/>
              <a:gd name="connsiteY56" fmla="*/ 88193 h 3044457"/>
              <a:gd name="connsiteX57" fmla="*/ 310718 w 3710866"/>
              <a:gd name="connsiteY57" fmla="*/ 79316 h 3044457"/>
              <a:gd name="connsiteX58" fmla="*/ 266330 w 3710866"/>
              <a:gd name="connsiteY58" fmla="*/ 52683 h 304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10866" h="3044457">
                <a:moveTo>
                  <a:pt x="266330" y="52683"/>
                </a:moveTo>
                <a:lnTo>
                  <a:pt x="266330" y="52683"/>
                </a:lnTo>
                <a:cubicBezTo>
                  <a:pt x="236738" y="73397"/>
                  <a:pt x="203094" y="89283"/>
                  <a:pt x="177553" y="114826"/>
                </a:cubicBezTo>
                <a:cubicBezTo>
                  <a:pt x="171635" y="120745"/>
                  <a:pt x="166975" y="128276"/>
                  <a:pt x="159798" y="132582"/>
                </a:cubicBezTo>
                <a:cubicBezTo>
                  <a:pt x="151774" y="137397"/>
                  <a:pt x="142043" y="138500"/>
                  <a:pt x="133165" y="141459"/>
                </a:cubicBezTo>
                <a:cubicBezTo>
                  <a:pt x="81507" y="193117"/>
                  <a:pt x="153649" y="118653"/>
                  <a:pt x="97654" y="185848"/>
                </a:cubicBezTo>
                <a:cubicBezTo>
                  <a:pt x="89617" y="195493"/>
                  <a:pt x="79899" y="203603"/>
                  <a:pt x="71021" y="212481"/>
                </a:cubicBezTo>
                <a:cubicBezTo>
                  <a:pt x="48706" y="279424"/>
                  <a:pt x="78807" y="196908"/>
                  <a:pt x="44388" y="265747"/>
                </a:cubicBezTo>
                <a:cubicBezTo>
                  <a:pt x="7633" y="339257"/>
                  <a:pt x="68638" y="242687"/>
                  <a:pt x="17755" y="319013"/>
                </a:cubicBezTo>
                <a:cubicBezTo>
                  <a:pt x="14796" y="360442"/>
                  <a:pt x="12637" y="401936"/>
                  <a:pt x="8877" y="443300"/>
                </a:cubicBezTo>
                <a:cubicBezTo>
                  <a:pt x="6717" y="467060"/>
                  <a:pt x="0" y="490463"/>
                  <a:pt x="0" y="514321"/>
                </a:cubicBezTo>
                <a:cubicBezTo>
                  <a:pt x="0" y="789545"/>
                  <a:pt x="3482" y="1064774"/>
                  <a:pt x="8877" y="1339945"/>
                </a:cubicBezTo>
                <a:cubicBezTo>
                  <a:pt x="10354" y="1415272"/>
                  <a:pt x="10148" y="1404630"/>
                  <a:pt x="35510" y="1455354"/>
                </a:cubicBezTo>
                <a:cubicBezTo>
                  <a:pt x="38444" y="1472956"/>
                  <a:pt x="48076" y="1547821"/>
                  <a:pt x="62143" y="1561887"/>
                </a:cubicBezTo>
                <a:lnTo>
                  <a:pt x="79899" y="1579642"/>
                </a:lnTo>
                <a:cubicBezTo>
                  <a:pt x="82858" y="1588520"/>
                  <a:pt x="83961" y="1598251"/>
                  <a:pt x="88776" y="1606275"/>
                </a:cubicBezTo>
                <a:cubicBezTo>
                  <a:pt x="93082" y="1613452"/>
                  <a:pt x="102789" y="1616544"/>
                  <a:pt x="106532" y="1624030"/>
                </a:cubicBezTo>
                <a:cubicBezTo>
                  <a:pt x="111989" y="1634943"/>
                  <a:pt x="109952" y="1648628"/>
                  <a:pt x="115409" y="1659541"/>
                </a:cubicBezTo>
                <a:cubicBezTo>
                  <a:pt x="124952" y="1678628"/>
                  <a:pt x="144172" y="1692563"/>
                  <a:pt x="150920" y="1712807"/>
                </a:cubicBezTo>
                <a:cubicBezTo>
                  <a:pt x="167198" y="1761639"/>
                  <a:pt x="150017" y="1717884"/>
                  <a:pt x="177553" y="1766073"/>
                </a:cubicBezTo>
                <a:cubicBezTo>
                  <a:pt x="222598" y="1844905"/>
                  <a:pt x="169811" y="1763340"/>
                  <a:pt x="213064" y="1828217"/>
                </a:cubicBezTo>
                <a:cubicBezTo>
                  <a:pt x="216023" y="1840054"/>
                  <a:pt x="216485" y="1852814"/>
                  <a:pt x="221941" y="1863727"/>
                </a:cubicBezTo>
                <a:cubicBezTo>
                  <a:pt x="225684" y="1871214"/>
                  <a:pt x="235954" y="1873996"/>
                  <a:pt x="239697" y="1881483"/>
                </a:cubicBezTo>
                <a:cubicBezTo>
                  <a:pt x="248067" y="1898223"/>
                  <a:pt x="250501" y="1917372"/>
                  <a:pt x="257452" y="1934749"/>
                </a:cubicBezTo>
                <a:cubicBezTo>
                  <a:pt x="280122" y="1991425"/>
                  <a:pt x="268080" y="1964884"/>
                  <a:pt x="292963" y="2014648"/>
                </a:cubicBezTo>
                <a:cubicBezTo>
                  <a:pt x="295922" y="2041281"/>
                  <a:pt x="297435" y="2068115"/>
                  <a:pt x="301840" y="2094547"/>
                </a:cubicBezTo>
                <a:cubicBezTo>
                  <a:pt x="303378" y="2103778"/>
                  <a:pt x="308147" y="2112182"/>
                  <a:pt x="310718" y="2121180"/>
                </a:cubicBezTo>
                <a:cubicBezTo>
                  <a:pt x="314070" y="2132912"/>
                  <a:pt x="316090" y="2145004"/>
                  <a:pt x="319596" y="2156690"/>
                </a:cubicBezTo>
                <a:cubicBezTo>
                  <a:pt x="319611" y="2156740"/>
                  <a:pt x="341782" y="2223248"/>
                  <a:pt x="346229" y="2236589"/>
                </a:cubicBezTo>
                <a:lnTo>
                  <a:pt x="355106" y="2263222"/>
                </a:lnTo>
                <a:cubicBezTo>
                  <a:pt x="378928" y="2429973"/>
                  <a:pt x="342342" y="2245015"/>
                  <a:pt x="390617" y="2360877"/>
                </a:cubicBezTo>
                <a:cubicBezTo>
                  <a:pt x="400002" y="2383402"/>
                  <a:pt x="397459" y="2410072"/>
                  <a:pt x="408372" y="2431898"/>
                </a:cubicBezTo>
                <a:cubicBezTo>
                  <a:pt x="414291" y="2443735"/>
                  <a:pt x="421213" y="2455121"/>
                  <a:pt x="426128" y="2467409"/>
                </a:cubicBezTo>
                <a:cubicBezTo>
                  <a:pt x="456784" y="2544049"/>
                  <a:pt x="433658" y="2495019"/>
                  <a:pt x="452761" y="2565063"/>
                </a:cubicBezTo>
                <a:cubicBezTo>
                  <a:pt x="457685" y="2583119"/>
                  <a:pt x="464598" y="2600574"/>
                  <a:pt x="470516" y="2618329"/>
                </a:cubicBezTo>
                <a:cubicBezTo>
                  <a:pt x="473475" y="2627207"/>
                  <a:pt x="475919" y="2636273"/>
                  <a:pt x="479394" y="2644962"/>
                </a:cubicBezTo>
                <a:cubicBezTo>
                  <a:pt x="485312" y="2659758"/>
                  <a:pt x="491554" y="2674430"/>
                  <a:pt x="497149" y="2689351"/>
                </a:cubicBezTo>
                <a:cubicBezTo>
                  <a:pt x="500435" y="2698113"/>
                  <a:pt x="503997" y="2706849"/>
                  <a:pt x="506027" y="2715984"/>
                </a:cubicBezTo>
                <a:cubicBezTo>
                  <a:pt x="508767" y="2728315"/>
                  <a:pt x="513204" y="2778253"/>
                  <a:pt x="523782" y="2795883"/>
                </a:cubicBezTo>
                <a:cubicBezTo>
                  <a:pt x="528088" y="2803060"/>
                  <a:pt x="535619" y="2807720"/>
                  <a:pt x="541538" y="2813638"/>
                </a:cubicBezTo>
                <a:cubicBezTo>
                  <a:pt x="546501" y="2833492"/>
                  <a:pt x="559522" y="2889442"/>
                  <a:pt x="568171" y="2902415"/>
                </a:cubicBezTo>
                <a:lnTo>
                  <a:pt x="585926" y="2929048"/>
                </a:lnTo>
                <a:cubicBezTo>
                  <a:pt x="592025" y="2959544"/>
                  <a:pt x="595326" y="2979705"/>
                  <a:pt x="603681" y="3008947"/>
                </a:cubicBezTo>
                <a:cubicBezTo>
                  <a:pt x="606252" y="3017945"/>
                  <a:pt x="612559" y="3035580"/>
                  <a:pt x="612559" y="3035580"/>
                </a:cubicBezTo>
                <a:lnTo>
                  <a:pt x="3710866" y="3044457"/>
                </a:lnTo>
                <a:lnTo>
                  <a:pt x="3710866" y="17172"/>
                </a:lnTo>
                <a:cubicBezTo>
                  <a:pt x="3443856" y="-12497"/>
                  <a:pt x="3606551" y="2198"/>
                  <a:pt x="3045040" y="17172"/>
                </a:cubicBezTo>
                <a:cubicBezTo>
                  <a:pt x="3033592" y="17477"/>
                  <a:pt x="2909676" y="32705"/>
                  <a:pt x="2894120" y="34927"/>
                </a:cubicBezTo>
                <a:cubicBezTo>
                  <a:pt x="2876301" y="37473"/>
                  <a:pt x="2858787" y="42246"/>
                  <a:pt x="2840854" y="43805"/>
                </a:cubicBezTo>
                <a:cubicBezTo>
                  <a:pt x="2628239" y="62294"/>
                  <a:pt x="2204191" y="59932"/>
                  <a:pt x="2095130" y="61560"/>
                </a:cubicBezTo>
                <a:lnTo>
                  <a:pt x="1669002" y="79316"/>
                </a:lnTo>
                <a:cubicBezTo>
                  <a:pt x="1016267" y="102354"/>
                  <a:pt x="1598792" y="75894"/>
                  <a:pt x="1154097" y="97071"/>
                </a:cubicBezTo>
                <a:lnTo>
                  <a:pt x="719091" y="88193"/>
                </a:lnTo>
                <a:cubicBezTo>
                  <a:pt x="668721" y="86667"/>
                  <a:pt x="618427" y="83039"/>
                  <a:pt x="568171" y="79316"/>
                </a:cubicBezTo>
                <a:cubicBezTo>
                  <a:pt x="533541" y="76751"/>
                  <a:pt x="436138" y="65632"/>
                  <a:pt x="399495" y="61560"/>
                </a:cubicBezTo>
                <a:cubicBezTo>
                  <a:pt x="356018" y="47069"/>
                  <a:pt x="382220" y="52683"/>
                  <a:pt x="319596" y="52683"/>
                </a:cubicBezTo>
                <a:lnTo>
                  <a:pt x="310718" y="88193"/>
                </a:lnTo>
                <a:lnTo>
                  <a:pt x="310718" y="79316"/>
                </a:lnTo>
                <a:lnTo>
                  <a:pt x="266330" y="52683"/>
                </a:lnTo>
                <a:close/>
              </a:path>
            </a:pathLst>
          </a:custGeom>
          <a:pattFill prst="dashHorz">
            <a:fgClr>
              <a:srgbClr val="FFC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C25DD469-11B3-4B05-8758-43C147A4A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2" t="-319" r="6164" b="319"/>
          <a:stretch/>
        </p:blipFill>
        <p:spPr>
          <a:xfrm>
            <a:off x="4660251" y="3903709"/>
            <a:ext cx="511461" cy="5840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8E2BDB-2D80-491C-8907-31B0E295F93E}"/>
              </a:ext>
            </a:extLst>
          </p:cNvPr>
          <p:cNvGrpSpPr/>
          <p:nvPr/>
        </p:nvGrpSpPr>
        <p:grpSpPr>
          <a:xfrm>
            <a:off x="3828492" y="1100551"/>
            <a:ext cx="7117675" cy="3695754"/>
            <a:chOff x="216950" y="1796955"/>
            <a:chExt cx="8082942" cy="4399663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2B552C1-3C30-46E2-BDEA-487717C35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6628" t="33035" r="36234" b="35972"/>
            <a:stretch/>
          </p:blipFill>
          <p:spPr>
            <a:xfrm>
              <a:off x="4356804" y="3479491"/>
              <a:ext cx="700673" cy="6212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6F51977-925B-4D68-BDD8-4B63414C3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15010" y="4049580"/>
              <a:ext cx="703791" cy="682246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AA321D1-B2DB-423E-9810-AFF18E745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47755" y="3249496"/>
              <a:ext cx="602038" cy="6350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F776EB9-0EEE-428F-A252-6B45B65BB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5389" t="31006" r="36185" b="30576"/>
            <a:stretch/>
          </p:blipFill>
          <p:spPr>
            <a:xfrm>
              <a:off x="1409302" y="1796955"/>
              <a:ext cx="602037" cy="63168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F095423-4026-49C3-B17A-1585A7A11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66443" y="5267150"/>
              <a:ext cx="457821" cy="463543"/>
            </a:xfrm>
            <a:prstGeom prst="rect">
              <a:avLst/>
            </a:prstGeom>
          </p:spPr>
        </p:pic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57A9191E-DC7E-4C6D-8AEA-B3F6A810FDDB}"/>
                </a:ext>
              </a:extLst>
            </p:cNvPr>
            <p:cNvCxnSpPr>
              <a:cxnSpLocks/>
              <a:stCxn id="37" idx="3"/>
              <a:endCxn id="31" idx="1"/>
            </p:cNvCxnSpPr>
            <p:nvPr/>
          </p:nvCxnSpPr>
          <p:spPr>
            <a:xfrm>
              <a:off x="1742331" y="2983872"/>
              <a:ext cx="1434456" cy="81841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C429D14F-572F-498D-A32F-A2F43B27EA4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518801" y="3585022"/>
              <a:ext cx="902612" cy="805681"/>
            </a:xfrm>
            <a:prstGeom prst="bentConnector3">
              <a:avLst>
                <a:gd name="adj1" fmla="val 73589"/>
              </a:avLst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D9A1C4F-B165-41D0-910F-82584B3B7511}"/>
                </a:ext>
              </a:extLst>
            </p:cNvPr>
            <p:cNvCxnSpPr>
              <a:cxnSpLocks/>
              <a:stCxn id="7" idx="3"/>
              <a:endCxn id="1026" idx="1"/>
            </p:cNvCxnSpPr>
            <p:nvPr/>
          </p:nvCxnSpPr>
          <p:spPr>
            <a:xfrm>
              <a:off x="6518801" y="4390703"/>
              <a:ext cx="977479" cy="121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02BB8F-B85B-444B-AA46-AE961C5BF6FD}"/>
                </a:ext>
              </a:extLst>
            </p:cNvPr>
            <p:cNvSpPr txBox="1"/>
            <p:nvPr/>
          </p:nvSpPr>
          <p:spPr>
            <a:xfrm>
              <a:off x="1879760" y="1848006"/>
              <a:ext cx="11839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Active Directory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E05B9C-3A28-4384-A4FD-379054CA42FB}"/>
                </a:ext>
              </a:extLst>
            </p:cNvPr>
            <p:cNvSpPr txBox="1"/>
            <p:nvPr/>
          </p:nvSpPr>
          <p:spPr>
            <a:xfrm>
              <a:off x="4226289" y="3186927"/>
              <a:ext cx="973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Blob Storage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C1CD7A-195B-4DDA-BFE5-EE8F3C3A3D13}"/>
                </a:ext>
              </a:extLst>
            </p:cNvPr>
            <p:cNvSpPr txBox="1"/>
            <p:nvPr/>
          </p:nvSpPr>
          <p:spPr>
            <a:xfrm>
              <a:off x="5364853" y="4708216"/>
              <a:ext cx="1615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Azure Data Warehouse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964B7F-B69A-498B-B3B0-FB2B9EEE741E}"/>
                </a:ext>
              </a:extLst>
            </p:cNvPr>
            <p:cNvSpPr txBox="1"/>
            <p:nvPr/>
          </p:nvSpPr>
          <p:spPr>
            <a:xfrm>
              <a:off x="7401569" y="2900205"/>
              <a:ext cx="839348" cy="329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Power BI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2EEC52-B206-4902-9195-F51AED08FF6C}"/>
                </a:ext>
              </a:extLst>
            </p:cNvPr>
            <p:cNvSpPr txBox="1"/>
            <p:nvPr/>
          </p:nvSpPr>
          <p:spPr>
            <a:xfrm>
              <a:off x="4181543" y="5647022"/>
              <a:ext cx="1057152" cy="549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DataBricks (aka -Spark)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8F5931-9FB8-420D-9997-338898C6E45C}"/>
                </a:ext>
              </a:extLst>
            </p:cNvPr>
            <p:cNvSpPr txBox="1"/>
            <p:nvPr/>
          </p:nvSpPr>
          <p:spPr>
            <a:xfrm>
              <a:off x="2937376" y="3237344"/>
              <a:ext cx="970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Data Factory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F4CFB5-F118-4A96-8AAC-2A0C22D088B4}"/>
                </a:ext>
              </a:extLst>
            </p:cNvPr>
            <p:cNvCxnSpPr>
              <a:cxnSpLocks/>
            </p:cNvCxnSpPr>
            <p:nvPr/>
          </p:nvCxnSpPr>
          <p:spPr>
            <a:xfrm>
              <a:off x="680938" y="2521206"/>
              <a:ext cx="7618954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AA12E-4CA9-49BB-8C99-B009DE66DD87}"/>
                </a:ext>
              </a:extLst>
            </p:cNvPr>
            <p:cNvSpPr txBox="1"/>
            <p:nvPr/>
          </p:nvSpPr>
          <p:spPr>
            <a:xfrm>
              <a:off x="2462920" y="2217794"/>
              <a:ext cx="5385019" cy="329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Integrated AD Security (Application, Data, and Portal Security via RBAC)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28BCB6-8649-479B-8C5E-C46DE0C5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144" y="4330683"/>
              <a:ext cx="560326" cy="560326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E66F05-6D3F-4642-B5D0-682C2C230AB8}"/>
                </a:ext>
              </a:extLst>
            </p:cNvPr>
            <p:cNvSpPr txBox="1"/>
            <p:nvPr/>
          </p:nvSpPr>
          <p:spPr>
            <a:xfrm>
              <a:off x="4301229" y="4086135"/>
              <a:ext cx="92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ADLS gen2*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4F0388-16ED-40BE-B157-58C460C33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491" y="3047730"/>
              <a:ext cx="509480" cy="50948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951A2E-5847-4BBE-9451-ABB629EF0B98}"/>
                </a:ext>
              </a:extLst>
            </p:cNvPr>
            <p:cNvSpPr txBox="1"/>
            <p:nvPr/>
          </p:nvSpPr>
          <p:spPr>
            <a:xfrm>
              <a:off x="5618392" y="2708766"/>
              <a:ext cx="976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Data Catalog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C301D34-B022-4BA7-93E1-341C762D70FA}"/>
                </a:ext>
              </a:extLst>
            </p:cNvPr>
            <p:cNvSpPr/>
            <p:nvPr/>
          </p:nvSpPr>
          <p:spPr>
            <a:xfrm>
              <a:off x="7492686" y="4892679"/>
              <a:ext cx="644402" cy="4965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870D5F60-6EB2-40A9-BD7B-F9BF8220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33591" t="28042" r="33953" b="29335"/>
            <a:stretch/>
          </p:blipFill>
          <p:spPr>
            <a:xfrm>
              <a:off x="3176788" y="3491681"/>
              <a:ext cx="609359" cy="621220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BD0EBD-E55B-4E77-80C7-0F89A5909D2A}"/>
                </a:ext>
              </a:extLst>
            </p:cNvPr>
            <p:cNvCxnSpPr>
              <a:cxnSpLocks/>
            </p:cNvCxnSpPr>
            <p:nvPr/>
          </p:nvCxnSpPr>
          <p:spPr>
            <a:xfrm>
              <a:off x="3783885" y="3813631"/>
              <a:ext cx="572919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8EEE79D-8C7B-4A62-A565-F97F0F8D1A39}"/>
                </a:ext>
              </a:extLst>
            </p:cNvPr>
            <p:cNvCxnSpPr>
              <a:cxnSpLocks/>
              <a:stCxn id="26" idx="2"/>
              <a:endCxn id="10" idx="0"/>
            </p:cNvCxnSpPr>
            <p:nvPr/>
          </p:nvCxnSpPr>
          <p:spPr>
            <a:xfrm rot="5400000">
              <a:off x="4509760" y="5076603"/>
              <a:ext cx="376140" cy="495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3A297D5-E3EA-472B-A8C5-3244B3DFF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2485"/>
            <a:stretch/>
          </p:blipFill>
          <p:spPr>
            <a:xfrm>
              <a:off x="2562543" y="5300847"/>
              <a:ext cx="1676400" cy="7002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74D2C013-17D4-4F33-9876-0BAEAEB22944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4924264" y="4390703"/>
              <a:ext cx="890746" cy="110821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438D90-E39D-4CA3-ABCD-CBA843E0C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1460" y="2539061"/>
              <a:ext cx="830872" cy="8896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0A7766-225D-493E-AFBB-B348FB1029F7}"/>
                </a:ext>
              </a:extLst>
            </p:cNvPr>
            <p:cNvSpPr txBox="1"/>
            <p:nvPr/>
          </p:nvSpPr>
          <p:spPr>
            <a:xfrm>
              <a:off x="216950" y="3432260"/>
              <a:ext cx="1009413" cy="5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IRS Tax Data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23D32E8-7A7C-48CC-B1A5-089CBA13A046}"/>
              </a:ext>
            </a:extLst>
          </p:cNvPr>
          <p:cNvGrpSpPr/>
          <p:nvPr/>
        </p:nvGrpSpPr>
        <p:grpSpPr>
          <a:xfrm>
            <a:off x="181801" y="4863037"/>
            <a:ext cx="6987108" cy="1933073"/>
            <a:chOff x="394381" y="4638152"/>
            <a:chExt cx="7062050" cy="21355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C3C0757-3D41-488A-8C51-12066539B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1343" r="2025" b="3918"/>
            <a:stretch/>
          </p:blipFill>
          <p:spPr>
            <a:xfrm>
              <a:off x="394381" y="4638152"/>
              <a:ext cx="7062050" cy="2135510"/>
            </a:xfrm>
            <a:prstGeom prst="rect">
              <a:avLst/>
            </a:prstGeom>
            <a:ln w="28575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C628B8-2154-494A-8630-837078F1721E}"/>
                </a:ext>
              </a:extLst>
            </p:cNvPr>
            <p:cNvSpPr/>
            <p:nvPr/>
          </p:nvSpPr>
          <p:spPr>
            <a:xfrm>
              <a:off x="632737" y="5702332"/>
              <a:ext cx="1171525" cy="39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6C9277-154D-43CF-B95D-8604C0525F8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54286" y="3464244"/>
            <a:ext cx="7275454" cy="131224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53FD20-AB32-48F1-8BE2-FF5432E614CF}"/>
              </a:ext>
            </a:extLst>
          </p:cNvPr>
          <p:cNvCxnSpPr>
            <a:cxnSpLocks/>
          </p:cNvCxnSpPr>
          <p:nvPr/>
        </p:nvCxnSpPr>
        <p:spPr>
          <a:xfrm flipH="1">
            <a:off x="7168909" y="3685774"/>
            <a:ext cx="412549" cy="113098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99FDDB7-B531-4F64-9C51-6BE855BB5B8D}"/>
              </a:ext>
            </a:extLst>
          </p:cNvPr>
          <p:cNvSpPr/>
          <p:nvPr/>
        </p:nvSpPr>
        <p:spPr>
          <a:xfrm>
            <a:off x="3675355" y="1016144"/>
            <a:ext cx="7377344" cy="36979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C9ADF818-5EB3-45A6-B422-387F589D32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157413" y="2641529"/>
            <a:ext cx="885446" cy="885446"/>
          </a:xfrm>
          <a:prstGeom prst="rect">
            <a:avLst/>
          </a:prstGeom>
        </p:spPr>
      </p:pic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C042E8E-135F-466D-BBD3-C9F68D1E66F2}"/>
              </a:ext>
            </a:extLst>
          </p:cNvPr>
          <p:cNvCxnSpPr>
            <a:cxnSpLocks/>
            <a:stCxn id="85" idx="1"/>
            <a:endCxn id="8" idx="3"/>
          </p:cNvCxnSpPr>
          <p:nvPr/>
        </p:nvCxnSpPr>
        <p:spPr>
          <a:xfrm rot="10800000">
            <a:off x="10813993" y="2587412"/>
            <a:ext cx="343421" cy="49684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3D842A31-13FF-401C-B013-B81D21FCDAC8}"/>
              </a:ext>
            </a:extLst>
          </p:cNvPr>
          <p:cNvCxnSpPr>
            <a:cxnSpLocks/>
            <a:stCxn id="85" idx="1"/>
            <a:endCxn id="30" idx="3"/>
          </p:cNvCxnSpPr>
          <p:nvPr/>
        </p:nvCxnSpPr>
        <p:spPr>
          <a:xfrm rot="10800000" flipV="1">
            <a:off x="10802805" y="3084252"/>
            <a:ext cx="354608" cy="8252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727AB32-839D-41E1-B830-8D7A612E880D}"/>
              </a:ext>
            </a:extLst>
          </p:cNvPr>
          <p:cNvSpPr txBox="1"/>
          <p:nvPr/>
        </p:nvSpPr>
        <p:spPr>
          <a:xfrm>
            <a:off x="11219310" y="2459649"/>
            <a:ext cx="761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End User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3F2B3-B303-43B9-B0D8-B7691ED5E822}"/>
              </a:ext>
            </a:extLst>
          </p:cNvPr>
          <p:cNvSpPr/>
          <p:nvPr/>
        </p:nvSpPr>
        <p:spPr>
          <a:xfrm>
            <a:off x="255157" y="1092049"/>
            <a:ext cx="30520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Solution Architecture: </a:t>
            </a:r>
          </a:p>
          <a:p>
            <a:r>
              <a:rPr lang="en-US" sz="2000" b="1" dirty="0"/>
              <a:t>Proposed System Map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C65E6-7212-4E61-9A93-EA11A951CFAB}"/>
              </a:ext>
            </a:extLst>
          </p:cNvPr>
          <p:cNvSpPr/>
          <p:nvPr/>
        </p:nvSpPr>
        <p:spPr>
          <a:xfrm>
            <a:off x="7648551" y="4920711"/>
            <a:ext cx="3224513" cy="1710376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Data Lake Zoning Strategy</a:t>
            </a:r>
          </a:p>
          <a:p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Landing Zone/RAW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Staging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Curated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Exploratory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Master Zone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3E10E4F-87E0-4910-B1D0-162D09E752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31100" y="2412053"/>
            <a:ext cx="731649" cy="747289"/>
          </a:xfrm>
          <a:prstGeom prst="rect">
            <a:avLst/>
          </a:prstGeom>
        </p:spPr>
      </p:pic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1778B1A-6361-4CF4-AF1A-8EDDC535B9EB}"/>
              </a:ext>
            </a:extLst>
          </p:cNvPr>
          <p:cNvCxnSpPr>
            <a:cxnSpLocks/>
            <a:stCxn id="60" idx="3"/>
            <a:endCxn id="31" idx="1"/>
          </p:cNvCxnSpPr>
          <p:nvPr/>
        </p:nvCxnSpPr>
        <p:spPr>
          <a:xfrm flipV="1">
            <a:off x="5162749" y="2785050"/>
            <a:ext cx="1272116" cy="6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2E3777F-BD37-4E78-9AF3-81FDCA61635C}"/>
              </a:ext>
            </a:extLst>
          </p:cNvPr>
          <p:cNvSpPr txBox="1"/>
          <p:nvPr/>
        </p:nvSpPr>
        <p:spPr>
          <a:xfrm>
            <a:off x="3828201" y="1713908"/>
            <a:ext cx="8888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Medicare Provider</a:t>
            </a:r>
          </a:p>
          <a:p>
            <a:r>
              <a:rPr lang="en-US" sz="1100" b="1" dirty="0"/>
              <a:t>Data</a:t>
            </a:r>
          </a:p>
        </p:txBody>
      </p:sp>
      <p:pic>
        <p:nvPicPr>
          <p:cNvPr id="1026" name="Picture 2" descr="Image result for tableau icon">
            <a:extLst>
              <a:ext uri="{FF2B5EF4-FFF2-40B4-BE49-F238E27FC236}">
                <a16:creationId xmlns:a16="http://schemas.microsoft.com/office/drawing/2014/main" id="{ECF543E7-F63B-4256-9A7F-24026E9D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522" y="2993555"/>
            <a:ext cx="573564" cy="5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028B147-B3B9-4849-AB32-9B1F577D8430}"/>
              </a:ext>
            </a:extLst>
          </p:cNvPr>
          <p:cNvSpPr txBox="1"/>
          <p:nvPr/>
        </p:nvSpPr>
        <p:spPr>
          <a:xfrm>
            <a:off x="10171184" y="2842067"/>
            <a:ext cx="66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Tableau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11E0D919-0177-40FE-988C-DE747B808BF8}"/>
              </a:ext>
            </a:extLst>
          </p:cNvPr>
          <p:cNvCxnSpPr>
            <a:cxnSpLocks/>
            <a:stCxn id="85" idx="1"/>
            <a:endCxn id="1026" idx="3"/>
          </p:cNvCxnSpPr>
          <p:nvPr/>
        </p:nvCxnSpPr>
        <p:spPr>
          <a:xfrm rot="10800000" flipV="1">
            <a:off x="10812087" y="3084251"/>
            <a:ext cx="345327" cy="19608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5240D16F-E976-4F13-99C2-3FC9C92B2C30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>
            <a:off x="9377774" y="3279321"/>
            <a:ext cx="857584" cy="630217"/>
          </a:xfrm>
          <a:prstGeom prst="bentConnector3">
            <a:avLst>
              <a:gd name="adj1" fmla="val 68496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Arc 114">
            <a:extLst>
              <a:ext uri="{FF2B5EF4-FFF2-40B4-BE49-F238E27FC236}">
                <a16:creationId xmlns:a16="http://schemas.microsoft.com/office/drawing/2014/main" id="{9AAFF823-2E62-4791-84D3-9EBF23650964}"/>
              </a:ext>
            </a:extLst>
          </p:cNvPr>
          <p:cNvSpPr/>
          <p:nvPr/>
        </p:nvSpPr>
        <p:spPr>
          <a:xfrm rot="14752100">
            <a:off x="6820178" y="3436747"/>
            <a:ext cx="5660719" cy="1767273"/>
          </a:xfrm>
          <a:prstGeom prst="arc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706E15-4BBF-49F1-ACF3-22C214B617E7}"/>
              </a:ext>
            </a:extLst>
          </p:cNvPr>
          <p:cNvSpPr txBox="1"/>
          <p:nvPr/>
        </p:nvSpPr>
        <p:spPr>
          <a:xfrm>
            <a:off x="9206303" y="4296584"/>
            <a:ext cx="104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rgbClr val="FF0000"/>
                </a:solidFill>
              </a:rPr>
              <a:t>Not Yet Built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EAEB80-BC7A-4A67-8FF4-3A5CDB532B71}"/>
              </a:ext>
            </a:extLst>
          </p:cNvPr>
          <p:cNvSpPr txBox="1"/>
          <p:nvPr/>
        </p:nvSpPr>
        <p:spPr>
          <a:xfrm>
            <a:off x="6646695" y="1766763"/>
            <a:ext cx="104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</a:rPr>
              <a:t>In Place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C27C2A7-921A-4A66-8C06-12BE99B019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40063" y="3087614"/>
            <a:ext cx="731649" cy="747289"/>
          </a:xfrm>
          <a:prstGeom prst="rect">
            <a:avLst/>
          </a:prstGeom>
        </p:spPr>
      </p:pic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8723B77D-EAA5-414A-AF0A-951E80A26819}"/>
              </a:ext>
            </a:extLst>
          </p:cNvPr>
          <p:cNvCxnSpPr>
            <a:cxnSpLocks/>
            <a:stCxn id="128" idx="3"/>
            <a:endCxn id="31" idx="1"/>
          </p:cNvCxnSpPr>
          <p:nvPr/>
        </p:nvCxnSpPr>
        <p:spPr>
          <a:xfrm flipV="1">
            <a:off x="5171712" y="2785050"/>
            <a:ext cx="1263153" cy="67620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E65042EF-1C78-45D3-850A-8CCF67D0C730}"/>
              </a:ext>
            </a:extLst>
          </p:cNvPr>
          <p:cNvSpPr txBox="1"/>
          <p:nvPr/>
        </p:nvSpPr>
        <p:spPr>
          <a:xfrm>
            <a:off x="3838395" y="3081065"/>
            <a:ext cx="8888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EPA Pollution Data</a:t>
            </a: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E6F9545-E877-4297-9DDB-D3749B2D73F1}"/>
              </a:ext>
            </a:extLst>
          </p:cNvPr>
          <p:cNvCxnSpPr>
            <a:cxnSpLocks/>
            <a:stCxn id="137" idx="3"/>
            <a:endCxn id="31" idx="1"/>
          </p:cNvCxnSpPr>
          <p:nvPr/>
        </p:nvCxnSpPr>
        <p:spPr>
          <a:xfrm flipV="1">
            <a:off x="5171712" y="2785050"/>
            <a:ext cx="1263153" cy="141069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C3C82-A915-4BDC-B4B7-B8722F369E24}"/>
              </a:ext>
            </a:extLst>
          </p:cNvPr>
          <p:cNvSpPr txBox="1"/>
          <p:nvPr/>
        </p:nvSpPr>
        <p:spPr>
          <a:xfrm>
            <a:off x="3838395" y="3881178"/>
            <a:ext cx="8888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US Zip Codes to County</a:t>
            </a:r>
          </a:p>
        </p:txBody>
      </p:sp>
      <p:graphicFrame>
        <p:nvGraphicFramePr>
          <p:cNvPr id="63" name="Diagram 62">
            <a:extLst>
              <a:ext uri="{FF2B5EF4-FFF2-40B4-BE49-F238E27FC236}">
                <a16:creationId xmlns:a16="http://schemas.microsoft.com/office/drawing/2014/main" id="{F1D02B78-7C1E-4535-B38A-093D4DC4C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044711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8092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D7E18E-E8DE-4366-AF79-64BF17F0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320249"/>
            <a:ext cx="5885403" cy="327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1A7EA-FE8B-41CB-ACF5-79C161D5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46" y="1524614"/>
            <a:ext cx="6980315" cy="3881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64AA96-2DC2-4BBB-8E99-46C165471A61}"/>
              </a:ext>
            </a:extLst>
          </p:cNvPr>
          <p:cNvCxnSpPr>
            <a:cxnSpLocks/>
          </p:cNvCxnSpPr>
          <p:nvPr/>
        </p:nvCxnSpPr>
        <p:spPr>
          <a:xfrm flipH="1">
            <a:off x="2753598" y="3571882"/>
            <a:ext cx="4827932" cy="946852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E2206E-8459-4041-BCED-5440F8D4670B}"/>
              </a:ext>
            </a:extLst>
          </p:cNvPr>
          <p:cNvCxnSpPr>
            <a:cxnSpLocks/>
          </p:cNvCxnSpPr>
          <p:nvPr/>
        </p:nvCxnSpPr>
        <p:spPr>
          <a:xfrm flipH="1">
            <a:off x="3781887" y="3648722"/>
            <a:ext cx="3799643" cy="2787589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F4D244A-93C5-4380-A9DE-8ED0EB9F166E}"/>
              </a:ext>
            </a:extLst>
          </p:cNvPr>
          <p:cNvSpPr/>
          <p:nvPr/>
        </p:nvSpPr>
        <p:spPr>
          <a:xfrm>
            <a:off x="502249" y="1092049"/>
            <a:ext cx="40519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Azure Portal:</a:t>
            </a:r>
          </a:p>
          <a:p>
            <a:r>
              <a:rPr lang="en-US" sz="2000" b="1" dirty="0"/>
              <a:t>Cloud Infrastructure Objects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8436F4-A1BC-4065-92DE-8AD67165D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830793"/>
              </p:ext>
            </p:extLst>
          </p:nvPr>
        </p:nvGraphicFramePr>
        <p:xfrm>
          <a:off x="355600" y="150441"/>
          <a:ext cx="11582116" cy="82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1040360-C6BB-4A56-B95B-289357A5992B}"/>
              </a:ext>
            </a:extLst>
          </p:cNvPr>
          <p:cNvSpPr txBox="1"/>
          <p:nvPr/>
        </p:nvSpPr>
        <p:spPr>
          <a:xfrm>
            <a:off x="352639" y="2968760"/>
            <a:ext cx="2911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Databricks/Spark Cluster VMs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6C4CC8-233E-41A8-96ED-7F6215AD56AD}"/>
              </a:ext>
            </a:extLst>
          </p:cNvPr>
          <p:cNvSpPr txBox="1"/>
          <p:nvPr/>
        </p:nvSpPr>
        <p:spPr>
          <a:xfrm>
            <a:off x="4859046" y="1186060"/>
            <a:ext cx="4720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Databricks Service, Data Lake, and Data Factory</a:t>
            </a:r>
          </a:p>
        </p:txBody>
      </p:sp>
    </p:spTree>
    <p:extLst>
      <p:ext uri="{BB962C8B-B14F-4D97-AF65-F5344CB8AC3E}">
        <p14:creationId xmlns:p14="http://schemas.microsoft.com/office/powerpoint/2010/main" val="1578202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21934</TotalTime>
  <Words>1194</Words>
  <Application>Microsoft Office PowerPoint</Application>
  <PresentationFormat>Widescreen</PresentationFormat>
  <Paragraphs>346</Paragraphs>
  <Slides>26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Predicting Medicare Provider Future Expense Probability Score, Factors, and Fraud Detection</vt:lpstr>
      <vt:lpstr>PowerPoint Presentation</vt:lpstr>
      <vt:lpstr>Medicare Costs are increasing and expected to continue.  Additionally almost 10% of costs are related to Fraud (AARP).</vt:lpstr>
      <vt:lpstr>Can we:  </vt:lpstr>
      <vt:lpstr>Data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Dataset</vt:lpstr>
      <vt:lpstr>Data Engineering Highlights and Challenges</vt:lpstr>
      <vt:lpstr>PowerPoint Presentation</vt:lpstr>
      <vt:lpstr>PowerPoint Presentation</vt:lpstr>
      <vt:lpstr>Unsupervised Learning</vt:lpstr>
      <vt:lpstr>Parameter and Hyperparameter Selection</vt:lpstr>
      <vt:lpstr>Unsupervised Learning</vt:lpstr>
      <vt:lpstr>K-Means Cluster Results, Centers, and Plot</vt:lpstr>
      <vt:lpstr>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Medicare Provider Future Expense Probability Score, Factors, and Fraud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Get Away With Murder</dc:title>
  <dc:creator>Barry, Stephen</dc:creator>
  <cp:lastModifiedBy>Barry, Stephen</cp:lastModifiedBy>
  <cp:revision>450</cp:revision>
  <cp:lastPrinted>2019-03-20T03:01:17Z</cp:lastPrinted>
  <dcterms:created xsi:type="dcterms:W3CDTF">2019-03-09T22:01:43Z</dcterms:created>
  <dcterms:modified xsi:type="dcterms:W3CDTF">2019-06-04T22:10:49Z</dcterms:modified>
</cp:coreProperties>
</file>